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EF1-D10C-A5A1-BFBE-61B64C059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5E037-5250-55F0-EA46-B25B300D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E9FD-3F92-FC94-6831-C0D470BA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877D-EC49-CE98-7175-B065B247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7DAA-4A0F-7025-6B96-DF34C861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9394-AF78-C178-74A5-23FA2F80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F98B2-8529-14CA-666A-1EA80B00A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19BE6-0DF5-2E53-7804-57DAEF55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0E828-B75D-7968-8305-9BB0343E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1711-1061-148C-D881-551DA03D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57853-C215-0E98-E8CD-5ADC411E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302BD-CA03-9A15-DD3B-4598CE81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D705-2A9E-1521-26A9-29A90F1A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39438-0549-F122-0CDA-A4E025DF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8F76-925D-7257-BE10-B15B3784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376F-6634-A233-2D66-2FABE278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4104-E008-2C8E-C457-3A809ABC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51612-C2DD-999C-822D-37CC5AAF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D9B3-18B9-ED76-B904-0B2DBA41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C7C8-C51E-792C-A4AE-3BF679DC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1CBF-CCD6-E068-6612-1085C350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61E52-6201-719E-9691-523854B2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4611-18C7-2A40-D178-4B57BBD8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DD96-2419-07E1-3C69-8F20F98C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2A6A-5D93-BB08-5497-14556DCE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0F98-79AF-07FB-C9E7-6380FED0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4310-6197-305F-5F82-F1016E870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44D8-46EF-1949-4DB1-630B44741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A124-F831-4F3B-2CC6-64206373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16E55-C7D1-9080-D1D5-889B736A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9285-5DF8-075E-690B-0A0BEBE5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389E-040E-5B16-2D33-C7C2CEF4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6276-CFD3-BFD8-294C-EECB2B8A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EEB2-7079-47BA-71FE-219AD0CB7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71051-0472-84CD-8264-64DCCF25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FCA4C-A38C-45C9-9E0F-C30DFEE48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F702E-0BA7-4FC6-64D6-758408E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1D83F-66AA-58F1-76DF-A6FE4717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6D568-0107-B555-9B79-1D3B4928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4C5D-66CC-8900-3E87-AB535B88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CFA89-5D58-E5D8-B454-7BF33ED7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AB1A7-5D24-79B6-E6EA-E43CC160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B7BFD-C947-4B2A-5CBE-20D3BDC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032ED-FE96-0D8F-FE01-65792AB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912E2-CE6F-D24F-1F0A-22BF92B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580B2-13FE-FEFB-F61E-C25834D0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1DD5-AF15-AA5A-C54C-B5175E6B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2F2F-5AED-40E7-3A0C-6C3EDC72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FDFFF-983B-11B8-7470-6B26F453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DDDDD-4B28-8478-6E96-DCB9B07E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4DC07-9DF2-8201-0790-FF07B4B5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FB41-3558-D51F-59BE-2163E1CF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7DDC-46D2-F49C-9CA8-F2E71DD6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95FBB-66C8-FE86-D9F6-DE4EA171E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4EDBE-5FC2-DAE0-5B44-1FF8441F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2865-0689-B04E-73BC-AFEBA783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1F558-12A2-3294-2665-7AEC05B0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9105-946F-4B19-4A74-A9A13737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6C2BE-380E-21B7-A382-E49B3030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A4E21-0845-1F3F-9F52-0D7D6529C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CC8E-FA08-30D4-154A-952EF07F5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AD05-E1C5-B048-9B82-91B2467B0C86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8180-8252-D1BA-FD7E-7AA53645F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96EE-9DF7-AC06-B5D9-FB712BAF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4422-A6EA-D844-A4D5-62E25A3E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DC54211-0A96-5A34-72DA-AAD4FD52AC35}"/>
              </a:ext>
            </a:extLst>
          </p:cNvPr>
          <p:cNvGrpSpPr/>
          <p:nvPr/>
        </p:nvGrpSpPr>
        <p:grpSpPr>
          <a:xfrm>
            <a:off x="895660" y="974703"/>
            <a:ext cx="9916501" cy="4908594"/>
            <a:chOff x="759736" y="1022648"/>
            <a:chExt cx="9916501" cy="490859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E2A5133-1FFC-E363-8C3E-4B4C74167283}"/>
                </a:ext>
              </a:extLst>
            </p:cNvPr>
            <p:cNvGrpSpPr/>
            <p:nvPr/>
          </p:nvGrpSpPr>
          <p:grpSpPr>
            <a:xfrm>
              <a:off x="759736" y="1319839"/>
              <a:ext cx="2200474" cy="2020333"/>
              <a:chOff x="1449000" y="1461185"/>
              <a:chExt cx="2200474" cy="2020333"/>
            </a:xfrm>
          </p:grpSpPr>
          <p:pic>
            <p:nvPicPr>
              <p:cNvPr id="11" name="Graphic 10" descr="Programmer female outline">
                <a:extLst>
                  <a:ext uri="{FF2B5EF4-FFF2-40B4-BE49-F238E27FC236}">
                    <a16:creationId xmlns:a16="http://schemas.microsoft.com/office/drawing/2014/main" id="{396F7165-124D-4D9F-CD23-6698E0FAE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21245" y="1461185"/>
                <a:ext cx="1466335" cy="146633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114252-AF0F-8CEA-7404-7256B72B8E28}"/>
                  </a:ext>
                </a:extLst>
              </p:cNvPr>
              <p:cNvSpPr txBox="1"/>
              <p:nvPr/>
            </p:nvSpPr>
            <p:spPr>
              <a:xfrm>
                <a:off x="1449000" y="2927520"/>
                <a:ext cx="220047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Personal Computer</a:t>
                </a:r>
              </a:p>
              <a:p>
                <a:pPr algn="ctr"/>
                <a:r>
                  <a:rPr lang="en-US" sz="1200" dirty="0"/>
                  <a:t>Must be on NYU Wi-Fi or VPN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B96FEC2-F5C4-BDC1-20C1-E777F123B978}"/>
                </a:ext>
              </a:extLst>
            </p:cNvPr>
            <p:cNvGrpSpPr/>
            <p:nvPr/>
          </p:nvGrpSpPr>
          <p:grpSpPr>
            <a:xfrm>
              <a:off x="3975447" y="1458638"/>
              <a:ext cx="1620738" cy="2030435"/>
              <a:chOff x="4856273" y="1830517"/>
              <a:chExt cx="1620738" cy="2030435"/>
            </a:xfrm>
          </p:grpSpPr>
          <p:pic>
            <p:nvPicPr>
              <p:cNvPr id="7" name="Graphic 6" descr="Internet outline">
                <a:extLst>
                  <a:ext uri="{FF2B5EF4-FFF2-40B4-BE49-F238E27FC236}">
                    <a16:creationId xmlns:a16="http://schemas.microsoft.com/office/drawing/2014/main" id="{CCDD8FE3-8A88-DE1B-F2EB-979DCE919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7416" y="1830517"/>
                <a:ext cx="1466335" cy="146633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BCFBA6-E0A9-1913-797E-F0A97EB7DA45}"/>
                  </a:ext>
                </a:extLst>
              </p:cNvPr>
              <p:cNvSpPr txBox="1"/>
              <p:nvPr/>
            </p:nvSpPr>
            <p:spPr>
              <a:xfrm>
                <a:off x="4856273" y="3122288"/>
                <a:ext cx="162073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Login Node</a:t>
                </a:r>
              </a:p>
              <a:p>
                <a:pPr algn="ctr"/>
                <a:r>
                  <a:rPr lang="en-US" sz="1200" dirty="0"/>
                  <a:t>Limited resources (don’t run code here)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2C9DBB-FD77-CC42-04D9-FFEBE19B36C3}"/>
                </a:ext>
              </a:extLst>
            </p:cNvPr>
            <p:cNvGrpSpPr/>
            <p:nvPr/>
          </p:nvGrpSpPr>
          <p:grpSpPr>
            <a:xfrm>
              <a:off x="6930056" y="1514328"/>
              <a:ext cx="1620739" cy="2038389"/>
              <a:chOff x="8036384" y="1830518"/>
              <a:chExt cx="1620739" cy="2038389"/>
            </a:xfrm>
          </p:grpSpPr>
          <p:pic>
            <p:nvPicPr>
              <p:cNvPr id="9" name="Graphic 8" descr="Monitor outline">
                <a:extLst>
                  <a:ext uri="{FF2B5EF4-FFF2-40B4-BE49-F238E27FC236}">
                    <a16:creationId xmlns:a16="http://schemas.microsoft.com/office/drawing/2014/main" id="{DF7D4DED-CD19-C564-DD96-27627B6DE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113587" y="1830518"/>
                <a:ext cx="1466335" cy="146633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699B05-4B82-21E5-1F5F-8635609C572D}"/>
                  </a:ext>
                </a:extLst>
              </p:cNvPr>
              <p:cNvSpPr txBox="1"/>
              <p:nvPr/>
            </p:nvSpPr>
            <p:spPr>
              <a:xfrm>
                <a:off x="8036384" y="3130243"/>
                <a:ext cx="16207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Node</a:t>
                </a:r>
              </a:p>
              <a:p>
                <a:pPr algn="ctr"/>
                <a:r>
                  <a:rPr lang="en-US" sz="1200" dirty="0"/>
                  <a:t>Lots of resources </a:t>
                </a:r>
              </a:p>
              <a:p>
                <a:pPr algn="ctr"/>
                <a:r>
                  <a:rPr lang="en-US" sz="1200" dirty="0"/>
                  <a:t>(run code here)</a:t>
                </a:r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B2A3851-F71E-F9C1-BE61-38DF98D60BEC}"/>
                </a:ext>
              </a:extLst>
            </p:cNvPr>
            <p:cNvSpPr/>
            <p:nvPr/>
          </p:nvSpPr>
          <p:spPr>
            <a:xfrm>
              <a:off x="3361038" y="1223319"/>
              <a:ext cx="7315199" cy="4707923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F87EC8-464F-4AD3-6383-8FA0B58F553E}"/>
                </a:ext>
              </a:extLst>
            </p:cNvPr>
            <p:cNvSpPr txBox="1"/>
            <p:nvPr/>
          </p:nvSpPr>
          <p:spPr>
            <a:xfrm>
              <a:off x="8626036" y="1739663"/>
              <a:ext cx="1704638" cy="101566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Steps on compute node:</a:t>
              </a:r>
            </a:p>
            <a:p>
              <a:r>
                <a:rPr lang="en-US" sz="1200" dirty="0"/>
                <a:t>1. Execute singularity</a:t>
              </a:r>
            </a:p>
            <a:p>
              <a:r>
                <a:rPr lang="en-US" sz="1200" dirty="0"/>
                <a:t>2. Activate </a:t>
              </a:r>
              <a:r>
                <a:rPr lang="en-US" sz="1200" dirty="0" err="1"/>
                <a:t>conda</a:t>
              </a:r>
              <a:r>
                <a:rPr lang="en-US" sz="1200" dirty="0"/>
                <a:t> environment</a:t>
              </a:r>
            </a:p>
            <a:p>
              <a:r>
                <a:rPr lang="en-US" sz="1200" dirty="0"/>
                <a:t>3. Run code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52EB74-A326-DAC8-0F03-AF6C76B7BD6E}"/>
                </a:ext>
              </a:extLst>
            </p:cNvPr>
            <p:cNvSpPr txBox="1"/>
            <p:nvPr/>
          </p:nvSpPr>
          <p:spPr>
            <a:xfrm>
              <a:off x="5097771" y="3956481"/>
              <a:ext cx="1867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home/abc123</a:t>
              </a:r>
            </a:p>
            <a:p>
              <a:r>
                <a:rPr lang="en-US" sz="1200" dirty="0"/>
                <a:t>• Limited space (don’t use)</a:t>
              </a:r>
            </a:p>
            <a:p>
              <a:r>
                <a:rPr lang="en-US" sz="1200" dirty="0"/>
                <a:t>• Session started here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40B8AF-3AC5-E273-EA36-C91D3B2F444A}"/>
                </a:ext>
              </a:extLst>
            </p:cNvPr>
            <p:cNvSpPr txBox="1"/>
            <p:nvPr/>
          </p:nvSpPr>
          <p:spPr>
            <a:xfrm>
              <a:off x="8232456" y="3996711"/>
              <a:ext cx="165134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scratch/abc123</a:t>
              </a:r>
            </a:p>
            <a:p>
              <a:r>
                <a:rPr lang="en-US" sz="1200" dirty="0"/>
                <a:t>• Lots of space (use)</a:t>
              </a:r>
            </a:p>
            <a:p>
              <a:r>
                <a:rPr lang="en-US" sz="1200" dirty="0"/>
                <a:t>• Should contain:</a:t>
              </a:r>
            </a:p>
            <a:p>
              <a:r>
                <a:rPr lang="en-US" sz="1200" dirty="0"/>
                <a:t>- Code repository</a:t>
              </a:r>
            </a:p>
            <a:p>
              <a:r>
                <a:rPr lang="en-US" sz="1200" dirty="0"/>
                <a:t>- Container (singularity)</a:t>
              </a:r>
            </a:p>
          </p:txBody>
        </p:sp>
        <p:pic>
          <p:nvPicPr>
            <p:cNvPr id="30" name="Graphic 29" descr="Database outline">
              <a:extLst>
                <a:ext uri="{FF2B5EF4-FFF2-40B4-BE49-F238E27FC236}">
                  <a16:creationId xmlns:a16="http://schemas.microsoft.com/office/drawing/2014/main" id="{C8C80C00-40E6-A665-B1F3-2865F091C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87219" y="3810846"/>
              <a:ext cx="1498808" cy="1466335"/>
            </a:xfrm>
            <a:prstGeom prst="rect">
              <a:avLst/>
            </a:prstGeom>
          </p:spPr>
        </p:pic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0496307-CD00-B573-93D8-2C148609F6C0}"/>
                </a:ext>
              </a:extLst>
            </p:cNvPr>
            <p:cNvSpPr/>
            <p:nvPr/>
          </p:nvSpPr>
          <p:spPr>
            <a:xfrm>
              <a:off x="4035725" y="3802730"/>
              <a:ext cx="6113910" cy="1646625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778686-6C59-709F-DE4F-21E2F98547A5}"/>
                </a:ext>
              </a:extLst>
            </p:cNvPr>
            <p:cNvSpPr txBox="1"/>
            <p:nvPr/>
          </p:nvSpPr>
          <p:spPr>
            <a:xfrm>
              <a:off x="6206369" y="5272462"/>
              <a:ext cx="149880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Folder System</a:t>
              </a:r>
            </a:p>
          </p:txBody>
        </p:sp>
        <p:pic>
          <p:nvPicPr>
            <p:cNvPr id="33" name="Graphic 32" descr="Database outline">
              <a:extLst>
                <a:ext uri="{FF2B5EF4-FFF2-40B4-BE49-F238E27FC236}">
                  <a16:creationId xmlns:a16="http://schemas.microsoft.com/office/drawing/2014/main" id="{F51A8592-AF14-3FE5-5FA5-75CEE8F3D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35725" y="3778614"/>
              <a:ext cx="1053207" cy="146633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7D8C53-5730-AC7A-4ADF-BB4682DBC382}"/>
                </a:ext>
              </a:extLst>
            </p:cNvPr>
            <p:cNvSpPr txBox="1"/>
            <p:nvPr/>
          </p:nvSpPr>
          <p:spPr>
            <a:xfrm>
              <a:off x="5339891" y="1022648"/>
              <a:ext cx="342125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NYU High Performance Computing</a:t>
              </a:r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7B3332EA-5413-F270-6F3E-B8A03E258021}"/>
                </a:ext>
              </a:extLst>
            </p:cNvPr>
            <p:cNvSpPr/>
            <p:nvPr/>
          </p:nvSpPr>
          <p:spPr>
            <a:xfrm>
              <a:off x="2712286" y="1823823"/>
              <a:ext cx="1351362" cy="66936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Authenticate</a:t>
              </a: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EF144419-7881-D5C7-B2FA-01E1D6F21A2A}"/>
                </a:ext>
              </a:extLst>
            </p:cNvPr>
            <p:cNvSpPr/>
            <p:nvPr/>
          </p:nvSpPr>
          <p:spPr>
            <a:xfrm>
              <a:off x="5604411" y="1848553"/>
              <a:ext cx="1351362" cy="66936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06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Teal Witter</dc:creator>
  <cp:lastModifiedBy>Teal Witter</cp:lastModifiedBy>
  <cp:revision>3</cp:revision>
  <dcterms:created xsi:type="dcterms:W3CDTF">2023-02-17T21:17:01Z</dcterms:created>
  <dcterms:modified xsi:type="dcterms:W3CDTF">2023-02-17T22:35:55Z</dcterms:modified>
</cp:coreProperties>
</file>