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La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LatoLight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i="1" lang="en" sz="14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first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you will present your project in a powerpoint presentation to the class; this will clarify: who does what on the project? What is the project about? What is its name? How will it look and feel and work?</a:t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3c8a888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3c8a888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is the project about? What is its name? How will it look and feel and work?</a:t>
            </a:r>
            <a:endParaRPr sz="14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6dbc9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6dbc9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3c8a888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3c8a88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3c8a8889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3c8a888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who does what on the project?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Digital, puppet maker, storywriter, executive producer, final web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ogle.com/search?q=instagram+controls+my+life&amp;rlz=1C1CHBF_enUS728US728&amp;oq=instagram+contr&amp;aqs=chrome.5.69i57j0l6.7464j1j7&amp;sourceid=chrome&amp;ie=UTF-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Group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Aiza, Julie, Keerthi, Rachel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LMC 3314 | Fall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Puppet Performance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29450" y="2391375"/>
            <a:ext cx="7336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Controlling the life and choices of an influencer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Recent trend of </a:t>
            </a:r>
            <a:r>
              <a:rPr i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Instagram Followers Control My Day</a:t>
            </a:r>
            <a:endParaRPr i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Follow the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decisions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and storyline of a Disney princess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https://www.google.com/search?q=instagram+controls+my+life&amp;rlz=1C1CHBF_enUS728US728&amp;oq=instagram+contr&amp;aqs=chrome.5.69i57j0l6.7464j1j7&amp;sourceid=chrome&amp;ie=UTF-8</a:t>
            </a:r>
            <a:endParaRPr sz="11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2704"/>
          <a:stretch/>
        </p:blipFill>
        <p:spPr>
          <a:xfrm>
            <a:off x="516150" y="895900"/>
            <a:ext cx="4593103" cy="3351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623" y="473525"/>
            <a:ext cx="3180227" cy="424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864300"/>
            <a:ext cx="80574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Should there be an end goal? Ending of the story?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Progression of the story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Creating live visuals and interactions</a:t>
            </a:r>
            <a:endParaRPr b="0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in the project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Aiza &amp; Rachel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Digital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Website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Julie &amp; Keerthi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Storyboard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