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6858000"/>
  <p:notesSz cx="6858000" cy="9144000"/>
  <p:embeddedFontLst>
    <p:embeddedFont>
      <p:font typeface="Caveat"/>
      <p:regular r:id="rId19"/>
      <p:bold r:id="rId20"/>
    </p:embeddedFont>
    <p:embeddedFont>
      <p:font typeface="Averag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avea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b742f2b6d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b742f2b6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56b679eb_0_8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56b679e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b56b679eb_0_9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b56b679e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be1939f78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be1939f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742f2b6d_0_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b742f2b6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outro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56b679eb_0_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56b679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b56b679eb_0_6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b56b679e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56b679eb_0_2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56b679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56b679eb_0_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b56b679e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56b679eb_0_8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56b679e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56b679eb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56b679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d17289ae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d17289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3781" y="744575"/>
            <a:ext cx="6390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3775" y="2834125"/>
            <a:ext cx="639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54343" y="4663217"/>
            <a:ext cx="411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33775" y="1106125"/>
            <a:ext cx="63903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33775" y="3152225"/>
            <a:ext cx="63903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354343" y="4663217"/>
            <a:ext cx="411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354343" y="4663217"/>
            <a:ext cx="411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3775" y="2150850"/>
            <a:ext cx="6390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354343" y="4663217"/>
            <a:ext cx="411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33775" y="445025"/>
            <a:ext cx="639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33775" y="1152475"/>
            <a:ext cx="639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354343" y="4663217"/>
            <a:ext cx="411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33775" y="445025"/>
            <a:ext cx="639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33775" y="1152475"/>
            <a:ext cx="30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624300" y="1152475"/>
            <a:ext cx="30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354343" y="4663217"/>
            <a:ext cx="411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33775" y="445025"/>
            <a:ext cx="639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354343" y="4663217"/>
            <a:ext cx="411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354343" y="4663217"/>
            <a:ext cx="411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67688" y="450150"/>
            <a:ext cx="4775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354343" y="4663217"/>
            <a:ext cx="411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704625" y="724075"/>
            <a:ext cx="2877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354343" y="4663217"/>
            <a:ext cx="411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354343" y="4663217"/>
            <a:ext cx="411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3775" y="445025"/>
            <a:ext cx="639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33775" y="1152475"/>
            <a:ext cx="639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54343" y="4663217"/>
            <a:ext cx="41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youtube.com/watch?v=HnX18YVkmSE" TargetMode="External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slide" Target="/ppt/slides/slide2.xml"/><Relationship Id="rId7" Type="http://schemas.openxmlformats.org/officeDocument/2006/relationships/hyperlink" Target="http://drive.google.com/file/d/10gHQ_K9DlxFzQUYyYjOmFA_3kPzBnAba/view" TargetMode="External"/><Relationship Id="rId8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slide" Target="/ppt/slides/slide2.xml"/><Relationship Id="rId7" Type="http://schemas.openxmlformats.org/officeDocument/2006/relationships/hyperlink" Target="http://drive.google.com/file/d/1O-3L0bxwDqAkjeOcsnGMuDib-WqOxzrM/view" TargetMode="External"/><Relationship Id="rId8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fC51tCcYk14" TargetMode="External"/><Relationship Id="rId4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0.xml"/><Relationship Id="rId10" Type="http://schemas.openxmlformats.org/officeDocument/2006/relationships/slide" Target="/ppt/slides/slide11.xml"/><Relationship Id="rId13" Type="http://schemas.openxmlformats.org/officeDocument/2006/relationships/image" Target="../media/image1.png"/><Relationship Id="rId12" Type="http://schemas.openxmlformats.org/officeDocument/2006/relationships/hyperlink" Target="http://drive.google.com/file/d/1g2O1we6TU_Gykgu9t2gaFd_B3RVmw-zg/view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image" Target="../media/image5.png"/><Relationship Id="rId9" Type="http://schemas.openxmlformats.org/officeDocument/2006/relationships/slide" Target="/ppt/slides/slide8.xml"/><Relationship Id="rId5" Type="http://schemas.openxmlformats.org/officeDocument/2006/relationships/slide" Target="/ppt/slides/slide7.xml"/><Relationship Id="rId6" Type="http://schemas.openxmlformats.org/officeDocument/2006/relationships/slide" Target="/ppt/slides/slide4.xml"/><Relationship Id="rId7" Type="http://schemas.openxmlformats.org/officeDocument/2006/relationships/slide" Target="/ppt/slides/slide5.xml"/><Relationship Id="rId8" Type="http://schemas.openxmlformats.org/officeDocument/2006/relationships/slide" Target="/ppt/slides/slide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slide" Target="/ppt/slides/slide2.xml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hyperlink" Target="http://drive.google.com/file/d/1DZj_dOZIL1i3TKOnRS3VBNv1QNPq-Fkb/view" TargetMode="External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slide" Target="/ppt/slides/slide2.xml"/><Relationship Id="rId7" Type="http://schemas.openxmlformats.org/officeDocument/2006/relationships/hyperlink" Target="http://drive.google.com/file/d/1jro3I5Q8E8xEChbp0IkeqNOZbJGOdeO2/view" TargetMode="External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slide" Target="/ppt/slides/slide2.xml"/><Relationship Id="rId7" Type="http://schemas.openxmlformats.org/officeDocument/2006/relationships/hyperlink" Target="http://drive.google.com/file/d/1SJsNtaDfVTmGvi8Tk90AUKEuO2GEGzoP/view" TargetMode="External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slide" Target="/ppt/slides/slide2.xml"/><Relationship Id="rId7" Type="http://schemas.openxmlformats.org/officeDocument/2006/relationships/hyperlink" Target="http://drive.google.com/file/d/14VeuYIR2sHLaqDyOri0ZM14O0nOQxcGJ/view" TargetMode="External"/><Relationship Id="rId8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slide" Target="/ppt/slides/slide9.xml"/><Relationship Id="rId7" Type="http://schemas.openxmlformats.org/officeDocument/2006/relationships/image" Target="../media/image4.png"/><Relationship Id="rId8" Type="http://schemas.openxmlformats.org/officeDocument/2006/relationships/hyperlink" Target="http://drive.google.com/file/d/1XzPHWuTQD0n5zQbnNoJcD-wAUFqTekyk/view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slide" Target="/ppt/slides/slide2.xml"/><Relationship Id="rId7" Type="http://schemas.openxmlformats.org/officeDocument/2006/relationships/slide" Target="/ppt/slides/slide9.xml"/><Relationship Id="rId8" Type="http://schemas.openxmlformats.org/officeDocument/2006/relationships/hyperlink" Target="http://drive.google.com/file/d/1dx4uszTESjmmyu0bFMnWhc9mAtHFrrr1/view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Os97_wZYj1pL1fhCQeIR6cyUDj4ObMgV/view" TargetMode="External"/><Relationship Id="rId4" Type="http://schemas.openxmlformats.org/officeDocument/2006/relationships/image" Target="../media/image6.jpg"/><Relationship Id="rId5" Type="http://schemas.openxmlformats.org/officeDocument/2006/relationships/slide" Target="/ppt/slides/slide2.xml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74700" y="4593050"/>
            <a:ext cx="37086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@sculleryprincess</a:t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descr="Today I did the #instagramtakesovermylife challenge!&#10;#cinderella #princess #instagram&#10;&#10;@sculleryprincess" id="55" name="Google Shape;55;p13" title="Instagram takes over my life?!?! | Cinderell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874" y="450375"/>
            <a:ext cx="5308250" cy="3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2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>
            <a:hlinkClick action="ppaction://hlinkshowjump?jump=firstslide"/>
          </p:cNvPr>
          <p:cNvPicPr preferRelativeResize="0"/>
          <p:nvPr/>
        </p:nvPicPr>
        <p:blipFill rotWithShape="1">
          <a:blip r:embed="rId4">
            <a:alphaModFix/>
          </a:blip>
          <a:srcRect b="7266" l="4408" r="3561" t="8629"/>
          <a:stretch/>
        </p:blipFill>
        <p:spPr>
          <a:xfrm>
            <a:off x="6122400" y="4411200"/>
            <a:ext cx="735600" cy="732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6575" y="502588"/>
            <a:ext cx="2958650" cy="413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2882775" y="502588"/>
            <a:ext cx="2958650" cy="413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1758300" y="1030350"/>
            <a:ext cx="33414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“The Prince &amp; I banish you from our kingdom. Away with you, wicked sisters!</a:t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7" name="Google Shape;157;p22">
            <a:hlinkClick action="ppaction://hlinksldjump" r:id="rId6"/>
          </p:cNvPr>
          <p:cNvPicPr preferRelativeResize="0"/>
          <p:nvPr/>
        </p:nvPicPr>
        <p:blipFill rotWithShape="1">
          <a:blip r:embed="rId4">
            <a:alphaModFix/>
          </a:blip>
          <a:srcRect b="7266" l="4408" r="3561" t="8629"/>
          <a:stretch/>
        </p:blipFill>
        <p:spPr>
          <a:xfrm>
            <a:off x="6122400" y="4411200"/>
            <a:ext cx="735600" cy="732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158" name="Google Shape;158;p22" title="The Witchs Transformation (online-audio-converter.com)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00800" y="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3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>
            <a:hlinkClick action="ppaction://hlinkshowjump?jump=firstslide"/>
          </p:cNvPr>
          <p:cNvPicPr preferRelativeResize="0"/>
          <p:nvPr/>
        </p:nvPicPr>
        <p:blipFill rotWithShape="1">
          <a:blip r:embed="rId4">
            <a:alphaModFix/>
          </a:blip>
          <a:srcRect b="7266" l="4408" r="3561" t="8629"/>
          <a:stretch/>
        </p:blipFill>
        <p:spPr>
          <a:xfrm>
            <a:off x="6122400" y="4411200"/>
            <a:ext cx="735600" cy="732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6575" y="502588"/>
            <a:ext cx="2958650" cy="413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2882775" y="502588"/>
            <a:ext cx="2958650" cy="413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/>
        </p:nvSpPr>
        <p:spPr>
          <a:xfrm>
            <a:off x="1758300" y="1030350"/>
            <a:ext cx="33414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“Attack them, o bird friends! Peck out their eyeballs!”</a:t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8" name="Google Shape;168;p23">
            <a:hlinkClick action="ppaction://hlinksldjump" r:id="rId6"/>
          </p:cNvPr>
          <p:cNvPicPr preferRelativeResize="0"/>
          <p:nvPr/>
        </p:nvPicPr>
        <p:blipFill rotWithShape="1">
          <a:blip r:embed="rId4">
            <a:alphaModFix/>
          </a:blip>
          <a:srcRect b="7266" l="4408" r="3561" t="8629"/>
          <a:stretch/>
        </p:blipFill>
        <p:spPr>
          <a:xfrm>
            <a:off x="6122400" y="4411200"/>
            <a:ext cx="735600" cy="732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169" name="Google Shape;169;p23" title="birds (online-audio-converter.com)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00800" y="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/>
        </p:nvSpPr>
        <p:spPr>
          <a:xfrm>
            <a:off x="1440450" y="1190700"/>
            <a:ext cx="3977100" cy="27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the end</a:t>
            </a:r>
            <a:endParaRPr sz="36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day I did the #instagramtakesovermylife challenge! &#10;#cinderella #princess #instagram&#10; &#10;&#10;@sculleryprincess" id="179" name="Google Shape;179;p25" title="Instagram takes over my life?!?! | Cinderell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00" y="762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sparkle vector png" id="60" name="Google Shape;60;p14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4462" y="2753412"/>
            <a:ext cx="678975" cy="67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parkle vector png" id="61" name="Google Shape;61;p14">
            <a:hlinkClick action="ppaction://hlinksldjump"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2562" y="2753412"/>
            <a:ext cx="678975" cy="67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parkle vector png" id="62" name="Google Shape;62;p14">
            <a:hlinkClick action="ppaction://hlinksldjump"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112" y="3711362"/>
            <a:ext cx="678975" cy="67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parkle vector png" id="63" name="Google Shape;63;p14">
            <a:hlinkClick action="ppaction://hlinksldjump" r:id="rId7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8525" y="2753412"/>
            <a:ext cx="678975" cy="67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parkle vector png" id="64" name="Google Shape;64;p14">
            <a:hlinkClick action="ppaction://hlinksldjump" r:id="rId8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8512" y="3711362"/>
            <a:ext cx="678975" cy="67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parkle vector png" id="65" name="Google Shape;65;p14">
            <a:hlinkClick action="ppaction://hlinksldjump" r:id="rId9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912" y="3711362"/>
            <a:ext cx="678975" cy="67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parkle vector png" id="66" name="Google Shape;66;p14">
            <a:hlinkClick action="ppaction://hlinksldjump" r:id="rId10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612" y="3711362"/>
            <a:ext cx="678975" cy="67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parkle vector png" id="67" name="Google Shape;67;p14">
            <a:hlinkClick action="ppaction://hlinksldjump" r:id="rId11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612" y="2753412"/>
            <a:ext cx="678975" cy="67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parkle vector png" id="68" name="Google Shape;68;p14">
            <a:hlinkClick action="ppaction://hlinkshowjump?jump=firs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712" y="3285462"/>
            <a:ext cx="678975" cy="67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parkle vector png" id="69" name="Google Shape;69;p14">
            <a:hlinkClick action="ppaction://hlinkshowjump?jump=las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312" y="3285462"/>
            <a:ext cx="678975" cy="6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 title="disneys-cinderella-stronginstrumental (online-audio-converter.com).mp3">
            <a:hlinkClick r:id="rId12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400800" y="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7266" l="4408" r="3561" t="8629"/>
          <a:stretch/>
        </p:blipFill>
        <p:spPr>
          <a:xfrm>
            <a:off x="6122400" y="4411200"/>
            <a:ext cx="735600" cy="732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6575" y="502588"/>
            <a:ext cx="2958650" cy="413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2882775" y="502588"/>
            <a:ext cx="2958650" cy="41383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1611750" y="1030350"/>
            <a:ext cx="36345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“Cinderella, clean up the kitchen!”</a:t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“Yes, mother.”</a:t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0" name="Google Shape;80;p15" title="kitchen (online-audio-converter.com)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00800" y="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>
            <a:hlinkClick action="ppaction://hlinkshowjump?jump=firstslide"/>
          </p:cNvPr>
          <p:cNvPicPr preferRelativeResize="0"/>
          <p:nvPr/>
        </p:nvPicPr>
        <p:blipFill rotWithShape="1">
          <a:blip r:embed="rId4">
            <a:alphaModFix/>
          </a:blip>
          <a:srcRect b="7266" l="4408" r="3561" t="8629"/>
          <a:stretch/>
        </p:blipFill>
        <p:spPr>
          <a:xfrm>
            <a:off x="6122400" y="4411200"/>
            <a:ext cx="735600" cy="732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6575" y="502588"/>
            <a:ext cx="2958650" cy="413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2882775" y="502588"/>
            <a:ext cx="2958650" cy="41383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1611750" y="1030350"/>
            <a:ext cx="36345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“Cinderella, clean up the fireplace and pick out each lentil!”</a:t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“Yes, mother.”</a:t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0" name="Google Shape;90;p16">
            <a:hlinkClick action="ppaction://hlinksldjump" r:id="rId6"/>
          </p:cNvPr>
          <p:cNvPicPr preferRelativeResize="0"/>
          <p:nvPr/>
        </p:nvPicPr>
        <p:blipFill rotWithShape="1">
          <a:blip r:embed="rId4">
            <a:alphaModFix/>
          </a:blip>
          <a:srcRect b="7266" l="4408" r="3561" t="8629"/>
          <a:stretch/>
        </p:blipFill>
        <p:spPr>
          <a:xfrm>
            <a:off x="6122400" y="4411200"/>
            <a:ext cx="735600" cy="732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91" name="Google Shape;91;p16" title="cinderella-a-dream-is-a-wish-your-heart-makes-lyric-video-disney-sing-along (online-audio-converter.com)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00800" y="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5698" l="0" r="0" t="4839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>
            <a:hlinkClick action="ppaction://hlinkshowjump?jump=firstslide"/>
          </p:cNvPr>
          <p:cNvPicPr preferRelativeResize="0"/>
          <p:nvPr/>
        </p:nvPicPr>
        <p:blipFill rotWithShape="1">
          <a:blip r:embed="rId4">
            <a:alphaModFix/>
          </a:blip>
          <a:srcRect b="7266" l="4408" r="3561" t="8629"/>
          <a:stretch/>
        </p:blipFill>
        <p:spPr>
          <a:xfrm>
            <a:off x="6122400" y="4411200"/>
            <a:ext cx="735600" cy="732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6575" y="502588"/>
            <a:ext cx="2958650" cy="413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2882775" y="502588"/>
            <a:ext cx="2958650" cy="413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6575" y="502588"/>
            <a:ext cx="2958650" cy="413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2882775" y="502588"/>
            <a:ext cx="2958650" cy="413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1668450" y="1030350"/>
            <a:ext cx="35211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“Cinderella, you are lucky to live in my house when I could have banished you instead.”</a:t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“Yes, mother.”</a:t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3" name="Google Shape;103;p17">
            <a:hlinkClick action="ppaction://hlinksldjump" r:id="rId6"/>
          </p:cNvPr>
          <p:cNvPicPr preferRelativeResize="0"/>
          <p:nvPr/>
        </p:nvPicPr>
        <p:blipFill rotWithShape="1">
          <a:blip r:embed="rId4">
            <a:alphaModFix/>
          </a:blip>
          <a:srcRect b="7266" l="4408" r="3561" t="8629"/>
          <a:stretch/>
        </p:blipFill>
        <p:spPr>
          <a:xfrm>
            <a:off x="6122400" y="4411200"/>
            <a:ext cx="735600" cy="732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104" name="Google Shape;104;p17" title="cinderella-at-the-grave-instrumental-version (online-audio-converter.com)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00800" y="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5698" l="0" r="0" t="4839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>
            <a:hlinkClick action="ppaction://hlinkshowjump?jump=firstslide"/>
          </p:cNvPr>
          <p:cNvPicPr preferRelativeResize="0"/>
          <p:nvPr/>
        </p:nvPicPr>
        <p:blipFill rotWithShape="1">
          <a:blip r:embed="rId4">
            <a:alphaModFix/>
          </a:blip>
          <a:srcRect b="7266" l="4408" r="3561" t="8629"/>
          <a:stretch/>
        </p:blipFill>
        <p:spPr>
          <a:xfrm>
            <a:off x="6122400" y="4411200"/>
            <a:ext cx="735600" cy="732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6575" y="502588"/>
            <a:ext cx="2958650" cy="413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2882775" y="502588"/>
            <a:ext cx="2958650" cy="413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6575" y="502588"/>
            <a:ext cx="2958650" cy="413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2882775" y="502588"/>
            <a:ext cx="2958650" cy="413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1694850" y="1030350"/>
            <a:ext cx="34683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“I am tired of how she treats me like her servant. One day, I will leave this place forever!”</a:t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6" name="Google Shape;116;p18">
            <a:hlinkClick action="ppaction://hlinksldjump" r:id="rId6"/>
          </p:cNvPr>
          <p:cNvPicPr preferRelativeResize="0"/>
          <p:nvPr/>
        </p:nvPicPr>
        <p:blipFill rotWithShape="1">
          <a:blip r:embed="rId4">
            <a:alphaModFix/>
          </a:blip>
          <a:srcRect b="7266" l="4408" r="3561" t="8629"/>
          <a:stretch/>
        </p:blipFill>
        <p:spPr>
          <a:xfrm>
            <a:off x="6122400" y="4411200"/>
            <a:ext cx="735600" cy="732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117" name="Google Shape;117;p18" title="Hello, Little Girl (Instrumental Version) (online-audio-converter.com)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00800" y="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575" y="502588"/>
            <a:ext cx="2958650" cy="413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2882775" y="502588"/>
            <a:ext cx="2958650" cy="413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6575" y="502588"/>
            <a:ext cx="2958650" cy="413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2882775" y="502588"/>
            <a:ext cx="2958650" cy="413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1611750" y="1030350"/>
            <a:ext cx="36345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“I am going to that ball. I heard the host is quite charming!”</a:t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8" name="Google Shape;128;p19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7266" l="4408" r="3561" t="8629"/>
          <a:stretch/>
        </p:blipFill>
        <p:spPr>
          <a:xfrm>
            <a:off x="6122400" y="4411200"/>
            <a:ext cx="735600" cy="732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129" name="Google Shape;129;p19" title="go to ball (online-audio-converter.com).mp3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00800" y="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>
            <a:hlinkClick action="ppaction://hlinkshowjump?jump=firstslide"/>
          </p:cNvPr>
          <p:cNvPicPr preferRelativeResize="0"/>
          <p:nvPr/>
        </p:nvPicPr>
        <p:blipFill rotWithShape="1">
          <a:blip r:embed="rId4">
            <a:alphaModFix/>
          </a:blip>
          <a:srcRect b="7266" l="4408" r="3561" t="8629"/>
          <a:stretch/>
        </p:blipFill>
        <p:spPr>
          <a:xfrm>
            <a:off x="6122400" y="4411200"/>
            <a:ext cx="735600" cy="732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6575" y="502588"/>
            <a:ext cx="2958650" cy="413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2882775" y="502588"/>
            <a:ext cx="2958650" cy="413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1545900" y="1030350"/>
            <a:ext cx="37662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“Screw the monarchy! I am done with those elitists, like my vile stepmother and sister.”</a:t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9" name="Google Shape;139;p20">
            <a:hlinkClick action="ppaction://hlinksldjump" r:id="rId6"/>
          </p:cNvPr>
          <p:cNvPicPr preferRelativeResize="0"/>
          <p:nvPr/>
        </p:nvPicPr>
        <p:blipFill rotWithShape="1">
          <a:blip r:embed="rId4">
            <a:alphaModFix/>
          </a:blip>
          <a:srcRect b="7266" l="4408" r="3561" t="8629"/>
          <a:stretch/>
        </p:blipFill>
        <p:spPr>
          <a:xfrm>
            <a:off x="6122400" y="4411200"/>
            <a:ext cx="735600" cy="732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140" name="Google Shape;140;p20">
            <a:hlinkClick action="ppaction://hlinksldjump" r:id="rId7"/>
          </p:cNvPr>
          <p:cNvPicPr preferRelativeResize="0"/>
          <p:nvPr/>
        </p:nvPicPr>
        <p:blipFill rotWithShape="1">
          <a:blip r:embed="rId4">
            <a:alphaModFix/>
          </a:blip>
          <a:srcRect b="7266" l="4408" r="3561" t="8629"/>
          <a:stretch/>
        </p:blipFill>
        <p:spPr>
          <a:xfrm>
            <a:off x="6122400" y="4411200"/>
            <a:ext cx="735600" cy="732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141" name="Google Shape;141;p20" title="on-the-steps-of-the-palace-into-the-woods-lyrics-2014 (online-audio-converter.com).mp3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00800" y="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1" title="20191201_171826~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2391" y="0"/>
            <a:ext cx="289321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7266" l="4408" r="3561" t="8629"/>
          <a:stretch/>
        </p:blipFill>
        <p:spPr>
          <a:xfrm>
            <a:off x="6122400" y="4411200"/>
            <a:ext cx="735600" cy="732300"/>
          </a:xfrm>
          <a:prstGeom prst="flowChartConnector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