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/>
              <a:t>Week 10, 4/10/17</a:t>
            </a:r>
            <a:endParaRPr lang="en-US" dirty="0"/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  <a:p>
            <a:r>
              <a:rPr lang="en-US" sz="1600" dirty="0"/>
              <a:t>Chris Bowlen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Module completed</a:t>
            </a:r>
          </a:p>
          <a:p>
            <a:r>
              <a:rPr lang="en-US" dirty="0"/>
              <a:t>Standalone Implementation ready</a:t>
            </a:r>
          </a:p>
          <a:p>
            <a:pPr lvl="1"/>
            <a:r>
              <a:rPr lang="en-US" dirty="0"/>
              <a:t>Need to create individual module implementations</a:t>
            </a:r>
          </a:p>
          <a:p>
            <a:r>
              <a:rPr lang="en-US" dirty="0"/>
              <a:t>Minimal work remaining for Analyze Module</a:t>
            </a:r>
          </a:p>
          <a:p>
            <a:r>
              <a:rPr lang="en-US" dirty="0"/>
              <a:t>Code cleanup and functionality tweaking</a:t>
            </a:r>
          </a:p>
          <a:p>
            <a:pPr lvl="1"/>
            <a:r>
              <a:rPr lang="en-US" dirty="0"/>
              <a:t>Communication between core module and submodules updated</a:t>
            </a:r>
          </a:p>
          <a:p>
            <a:pPr lvl="1"/>
            <a:r>
              <a:rPr lang="en-US" dirty="0"/>
              <a:t>Program output changed – Returning JSON-like 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52" y="2057401"/>
            <a:ext cx="7582557" cy="45038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464169" cy="4024125"/>
          </a:xfrm>
        </p:spPr>
        <p:txBody>
          <a:bodyPr>
            <a:normAutofit fontScale="92500"/>
          </a:bodyPr>
          <a:lstStyle/>
          <a:p>
            <a:r>
              <a:rPr lang="en-US" dirty="0"/>
              <a:t>Puts a UI to the program’s input</a:t>
            </a:r>
          </a:p>
          <a:p>
            <a:pPr lvl="1"/>
            <a:r>
              <a:rPr lang="en-US" dirty="0"/>
              <a:t>Module selection</a:t>
            </a:r>
          </a:p>
          <a:p>
            <a:pPr lvl="1"/>
            <a:r>
              <a:rPr lang="en-US" dirty="0"/>
              <a:t>Input Language selection</a:t>
            </a:r>
          </a:p>
          <a:p>
            <a:pPr lvl="1"/>
            <a:r>
              <a:rPr lang="en-US" dirty="0"/>
              <a:t>Additional Arguments</a:t>
            </a:r>
          </a:p>
          <a:p>
            <a:r>
              <a:rPr lang="en-US" dirty="0"/>
              <a:t>Able to view raw console output</a:t>
            </a:r>
          </a:p>
          <a:p>
            <a:r>
              <a:rPr lang="en-US" dirty="0"/>
              <a:t>Preview of executed command</a:t>
            </a:r>
          </a:p>
          <a:p>
            <a:r>
              <a:rPr lang="en-US" dirty="0"/>
              <a:t>Saves source code to a temporary file</a:t>
            </a:r>
          </a:p>
        </p:txBody>
      </p:sp>
    </p:spTree>
    <p:extLst>
      <p:ext uri="{BB962C8B-B14F-4D97-AF65-F5344CB8AC3E}">
        <p14:creationId xmlns:p14="http://schemas.microsoft.com/office/powerpoint/2010/main" val="4117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306" y="764373"/>
            <a:ext cx="6087894" cy="1293028"/>
          </a:xfrm>
        </p:spPr>
        <p:txBody>
          <a:bodyPr/>
          <a:lstStyle/>
          <a:p>
            <a:r>
              <a:rPr lang="en-US" dirty="0"/>
              <a:t>Outline Module: Flowchart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0" y="169330"/>
            <a:ext cx="3724275" cy="6438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09" y="1902956"/>
            <a:ext cx="775021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5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7053" r="3362" b="39999"/>
          <a:stretch/>
        </p:blipFill>
        <p:spPr>
          <a:xfrm>
            <a:off x="0" y="0"/>
            <a:ext cx="5072601" cy="3631223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9101" r="3486" b="3206"/>
          <a:stretch/>
        </p:blipFill>
        <p:spPr>
          <a:xfrm>
            <a:off x="2536301" y="2215662"/>
            <a:ext cx="5072600" cy="464233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1916722" y="3631223"/>
            <a:ext cx="0" cy="325315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16722" y="3956538"/>
            <a:ext cx="107266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9383" y="1899138"/>
            <a:ext cx="0" cy="205740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89383" y="1899138"/>
            <a:ext cx="1467760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57143" y="1899138"/>
            <a:ext cx="0" cy="316524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44" y="3186820"/>
            <a:ext cx="182895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pPr lvl="1"/>
            <a:r>
              <a:rPr lang="en-US" dirty="0"/>
              <a:t>Work on Translate Module</a:t>
            </a:r>
          </a:p>
          <a:p>
            <a:pPr lvl="1"/>
            <a:r>
              <a:rPr lang="en-US" dirty="0"/>
              <a:t>Complete logic for Analyze Module in standalone implementation upon Dylan’s completion</a:t>
            </a:r>
          </a:p>
          <a:p>
            <a:pPr lvl="1"/>
            <a:r>
              <a:rPr lang="en-US" dirty="0"/>
              <a:t>Cleanup and functionality tweaking, bug fixes, documentation</a:t>
            </a:r>
          </a:p>
          <a:p>
            <a:r>
              <a:rPr lang="en-US" dirty="0"/>
              <a:t>Dylan</a:t>
            </a:r>
          </a:p>
          <a:p>
            <a:pPr lvl="1"/>
            <a:r>
              <a:rPr lang="en-US" dirty="0"/>
              <a:t>Complete Analyze Module</a:t>
            </a:r>
          </a:p>
          <a:p>
            <a:pPr lvl="1"/>
            <a:r>
              <a:rPr lang="en-US" dirty="0"/>
              <a:t>Transition to Translate module upon completion</a:t>
            </a:r>
          </a:p>
          <a:p>
            <a:r>
              <a:rPr lang="en-US" dirty="0"/>
              <a:t>Chris</a:t>
            </a:r>
          </a:p>
          <a:p>
            <a:pPr lvl="1"/>
            <a:r>
              <a:rPr lang="en-US" dirty="0"/>
              <a:t>Translate Module</a:t>
            </a:r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</TotalTime>
  <Words>137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Project C.A.S.P.</vt:lpstr>
      <vt:lpstr>Weekly Progress</vt:lpstr>
      <vt:lpstr>Standalone Implementation</vt:lpstr>
      <vt:lpstr>Outline Module: Flowchart</vt:lpstr>
      <vt:lpstr>Outline Module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89</cp:revision>
  <dcterms:created xsi:type="dcterms:W3CDTF">2017-04-03T04:10:03Z</dcterms:created>
  <dcterms:modified xsi:type="dcterms:W3CDTF">2017-04-10T04:30:58Z</dcterms:modified>
</cp:coreProperties>
</file>