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1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6C36A7E-1B23-46D3-B97D-FBE591A5B164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6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7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C36A7E-1B23-46D3-B97D-FBE591A5B164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25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C36A7E-1B23-46D3-B97D-FBE591A5B164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8707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C36A7E-1B23-46D3-B97D-FBE591A5B164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81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54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50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06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C36A7E-1B23-46D3-B97D-FBE591A5B164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3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8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C36A7E-1B23-46D3-B97D-FBE591A5B164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5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4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7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5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6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6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8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36A7E-1B23-46D3-B97D-FBE591A5B164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22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C.A.S.P.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2399323"/>
          </a:xfrm>
        </p:spPr>
        <p:txBody>
          <a:bodyPr>
            <a:normAutofit/>
          </a:bodyPr>
          <a:lstStyle/>
          <a:p>
            <a:r>
              <a:rPr lang="en-US" dirty="0"/>
              <a:t>Week 11, 4/17/17</a:t>
            </a:r>
          </a:p>
          <a:p>
            <a:r>
              <a:rPr lang="en-US" sz="1600" dirty="0"/>
              <a:t>Ryan </a:t>
            </a:r>
            <a:r>
              <a:rPr lang="en-US" sz="1600" dirty="0" err="1"/>
              <a:t>Tedeschi</a:t>
            </a:r>
            <a:endParaRPr lang="en-US" sz="1600" dirty="0"/>
          </a:p>
          <a:p>
            <a:r>
              <a:rPr lang="en-US" sz="1600" dirty="0"/>
              <a:t>Dylan Carson</a:t>
            </a:r>
          </a:p>
        </p:txBody>
      </p:sp>
    </p:spTree>
    <p:extLst>
      <p:ext uri="{BB962C8B-B14F-4D97-AF65-F5344CB8AC3E}">
        <p14:creationId xmlns:p14="http://schemas.microsoft.com/office/powerpoint/2010/main" val="157807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0292"/>
            <a:ext cx="10515600" cy="1325563"/>
          </a:xfrm>
        </p:spPr>
        <p:txBody>
          <a:bodyPr/>
          <a:lstStyle/>
          <a:p>
            <a:r>
              <a:rPr lang="en-US" dirty="0"/>
              <a:t>Weekly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Translate Module Completed</a:t>
            </a:r>
          </a:p>
          <a:p>
            <a:pPr lvl="1"/>
            <a:r>
              <a:rPr lang="en-US" dirty="0"/>
              <a:t>Both Core &amp; Standalone Implementations</a:t>
            </a:r>
          </a:p>
          <a:p>
            <a:r>
              <a:rPr lang="en-US" dirty="0"/>
              <a:t>Print Module added to Standalone Application</a:t>
            </a:r>
          </a:p>
          <a:p>
            <a:r>
              <a:rPr lang="en-US" dirty="0"/>
              <a:t>Cleanup</a:t>
            </a:r>
          </a:p>
          <a:p>
            <a:pPr lvl="1"/>
            <a:r>
              <a:rPr lang="en-US" dirty="0"/>
              <a:t>Parse Tree issues fixed</a:t>
            </a:r>
          </a:p>
          <a:p>
            <a:pPr lvl="2"/>
            <a:r>
              <a:rPr lang="en-US" dirty="0"/>
              <a:t>i.e. Where it recognized terminals, but failed to recognize the containing productions</a:t>
            </a:r>
          </a:p>
          <a:p>
            <a:r>
              <a:rPr lang="en-US" dirty="0"/>
              <a:t>Analyze module</a:t>
            </a:r>
          </a:p>
          <a:p>
            <a:pPr lvl="1"/>
            <a:r>
              <a:rPr lang="en-US" dirty="0"/>
              <a:t>Needs extra logic to complete</a:t>
            </a:r>
          </a:p>
          <a:p>
            <a:pPr lvl="2"/>
            <a:r>
              <a:rPr lang="en-US" dirty="0"/>
              <a:t>Need to keep track of variable values in order to determine if a loop is constant or not</a:t>
            </a:r>
          </a:p>
        </p:txBody>
      </p:sp>
    </p:spTree>
    <p:extLst>
      <p:ext uri="{BB962C8B-B14F-4D97-AF65-F5344CB8AC3E}">
        <p14:creationId xmlns:p14="http://schemas.microsoft.com/office/powerpoint/2010/main" val="322678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-3084"/>
            <a:ext cx="3104640" cy="68610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840" y="764373"/>
            <a:ext cx="7452360" cy="1293028"/>
          </a:xfrm>
        </p:spPr>
        <p:txBody>
          <a:bodyPr>
            <a:normAutofit/>
          </a:bodyPr>
          <a:lstStyle/>
          <a:p>
            <a:r>
              <a:rPr lang="en-US" dirty="0"/>
              <a:t>Print Module: Standalone Implementation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67360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US" dirty="0"/>
              <a:t>Generated From the following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Simply prints out the parse tree in an easily navigable form</a:t>
            </a:r>
          </a:p>
          <a:p>
            <a:pPr lvl="1"/>
            <a:r>
              <a:rPr lang="en-US" dirty="0"/>
              <a:t>Features collapsible nodes to more easily focus on a particular subtree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307" y="2729631"/>
            <a:ext cx="1959293" cy="6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2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67" r="52971" b="81859"/>
          <a:stretch/>
        </p:blipFill>
        <p:spPr>
          <a:xfrm>
            <a:off x="79863" y="1922188"/>
            <a:ext cx="2974629" cy="26709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88" t="12419" r="7389" b="81807"/>
          <a:stretch/>
        </p:blipFill>
        <p:spPr>
          <a:xfrm>
            <a:off x="3519069" y="1922188"/>
            <a:ext cx="2645319" cy="26709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87" t="12480" r="2859" b="81765"/>
          <a:stretch/>
        </p:blipFill>
        <p:spPr>
          <a:xfrm>
            <a:off x="7039700" y="1922188"/>
            <a:ext cx="4783019" cy="267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3533" y="336745"/>
            <a:ext cx="8610600" cy="1293028"/>
          </a:xfrm>
        </p:spPr>
        <p:txBody>
          <a:bodyPr/>
          <a:lstStyle/>
          <a:p>
            <a:r>
              <a:rPr lang="en-US" dirty="0"/>
              <a:t>Translate Module: Visual 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97447" y="1922189"/>
            <a:ext cx="2932967" cy="26709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536653" y="1922189"/>
            <a:ext cx="2635548" cy="26709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039700" y="1922189"/>
            <a:ext cx="4783019" cy="26709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6" idx="3"/>
            <a:endCxn id="42" idx="1"/>
          </p:cNvCxnSpPr>
          <p:nvPr/>
        </p:nvCxnSpPr>
        <p:spPr>
          <a:xfrm>
            <a:off x="3030414" y="2055736"/>
            <a:ext cx="506239" cy="0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2" idx="3"/>
            <a:endCxn id="43" idx="1"/>
          </p:cNvCxnSpPr>
          <p:nvPr/>
        </p:nvCxnSpPr>
        <p:spPr>
          <a:xfrm>
            <a:off x="6172201" y="2055736"/>
            <a:ext cx="867499" cy="0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21525" y="1960683"/>
            <a:ext cx="273341" cy="18903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562732" y="1960683"/>
            <a:ext cx="642910" cy="18903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080649" y="1960683"/>
            <a:ext cx="1711659" cy="1890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Connector: Elbow 61"/>
          <p:cNvCxnSpPr>
            <a:stCxn id="49" idx="2"/>
            <a:endCxn id="59" idx="0"/>
          </p:cNvCxnSpPr>
          <p:nvPr/>
        </p:nvCxnSpPr>
        <p:spPr>
          <a:xfrm rot="5400000" flipH="1" flipV="1">
            <a:off x="1976673" y="242205"/>
            <a:ext cx="189035" cy="3625991"/>
          </a:xfrm>
          <a:prstGeom prst="bentConnector5">
            <a:avLst>
              <a:gd name="adj1" fmla="val -79069"/>
              <a:gd name="adj2" fmla="val 80429"/>
              <a:gd name="adj3" fmla="val 234883"/>
            </a:avLst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/>
          <p:cNvCxnSpPr>
            <a:stCxn id="59" idx="2"/>
            <a:endCxn id="61" idx="0"/>
          </p:cNvCxnSpPr>
          <p:nvPr/>
        </p:nvCxnSpPr>
        <p:spPr>
          <a:xfrm rot="5400000" flipH="1" flipV="1">
            <a:off x="5815815" y="29055"/>
            <a:ext cx="189035" cy="4052292"/>
          </a:xfrm>
          <a:prstGeom prst="bentConnector5">
            <a:avLst>
              <a:gd name="adj1" fmla="val -79069"/>
              <a:gd name="adj2" fmla="val 63801"/>
              <a:gd name="adj3" fmla="val 220926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451876" y="1227524"/>
            <a:ext cx="2099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More to Less specific, good translation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146804" y="1227524"/>
            <a:ext cx="1973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Less to More specific, failed translation</a:t>
            </a: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7" r="52971" b="4147"/>
          <a:stretch/>
        </p:blipFill>
        <p:spPr>
          <a:xfrm>
            <a:off x="79863" y="2629293"/>
            <a:ext cx="2974629" cy="4145865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87" t="6468" r="3850" b="4256"/>
          <a:stretch/>
        </p:blipFill>
        <p:spPr>
          <a:xfrm>
            <a:off x="3501485" y="2638085"/>
            <a:ext cx="2869226" cy="4129606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87" t="6600" r="2859" b="4548"/>
          <a:stretch/>
        </p:blipFill>
        <p:spPr>
          <a:xfrm>
            <a:off x="7039700" y="2640429"/>
            <a:ext cx="4783019" cy="4123592"/>
          </a:xfrm>
          <a:prstGeom prst="rect">
            <a:avLst/>
          </a:prstGeom>
        </p:spPr>
      </p:pic>
      <p:cxnSp>
        <p:nvCxnSpPr>
          <p:cNvPr id="92" name="Straight Arrow Connector 91"/>
          <p:cNvCxnSpPr>
            <a:stCxn id="87" idx="3"/>
            <a:endCxn id="88" idx="1"/>
          </p:cNvCxnSpPr>
          <p:nvPr/>
        </p:nvCxnSpPr>
        <p:spPr>
          <a:xfrm>
            <a:off x="3054492" y="4702226"/>
            <a:ext cx="446993" cy="662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8" idx="3"/>
            <a:endCxn id="89" idx="1"/>
          </p:cNvCxnSpPr>
          <p:nvPr/>
        </p:nvCxnSpPr>
        <p:spPr>
          <a:xfrm flipV="1">
            <a:off x="6370711" y="4702225"/>
            <a:ext cx="668989" cy="663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75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Collective Tasks</a:t>
            </a:r>
          </a:p>
          <a:p>
            <a:pPr lvl="1"/>
            <a:r>
              <a:rPr lang="en-US" dirty="0"/>
              <a:t>Complete Analyze Module</a:t>
            </a:r>
          </a:p>
          <a:p>
            <a:pPr lvl="2"/>
            <a:r>
              <a:rPr lang="en-US" dirty="0"/>
              <a:t>Create variable table of variables declared and assigned</a:t>
            </a:r>
          </a:p>
          <a:p>
            <a:pPr lvl="1"/>
            <a:r>
              <a:rPr lang="en-US" dirty="0"/>
              <a:t>Cleanup</a:t>
            </a:r>
          </a:p>
          <a:p>
            <a:pPr lvl="1"/>
            <a:r>
              <a:rPr lang="en-US" dirty="0"/>
              <a:t>Error Handling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28362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1967</TotalTime>
  <Words>149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Project C.A.S.P.</vt:lpstr>
      <vt:lpstr>Weekly Progress</vt:lpstr>
      <vt:lpstr>Print Module: Standalone Implementation</vt:lpstr>
      <vt:lpstr>Translate Module: Visual Example</vt:lpstr>
      <vt:lpstr>Weekly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C.A.S.P.</dc:title>
  <dc:creator>Dylan</dc:creator>
  <cp:lastModifiedBy>Ryan Tedeschi</cp:lastModifiedBy>
  <cp:revision>110</cp:revision>
  <dcterms:created xsi:type="dcterms:W3CDTF">2017-04-03T04:10:03Z</dcterms:created>
  <dcterms:modified xsi:type="dcterms:W3CDTF">2017-04-17T03:11:42Z</dcterms:modified>
</cp:coreProperties>
</file>