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70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6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6A7E-1B23-46D3-B97D-FBE591A5B16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399323"/>
          </a:xfrm>
        </p:spPr>
        <p:txBody>
          <a:bodyPr>
            <a:normAutofit/>
          </a:bodyPr>
          <a:lstStyle/>
          <a:p>
            <a:r>
              <a:rPr lang="en-US" dirty="0"/>
              <a:t>Final Presentation, 5/5/2017</a:t>
            </a:r>
          </a:p>
          <a:p>
            <a:r>
              <a:rPr lang="en-US" sz="1600" dirty="0"/>
              <a:t>Ryan </a:t>
            </a:r>
            <a:r>
              <a:rPr lang="en-US" sz="1600" dirty="0" err="1"/>
              <a:t>Tedeschi</a:t>
            </a:r>
            <a:endParaRPr lang="en-US" sz="1600" dirty="0"/>
          </a:p>
          <a:p>
            <a:r>
              <a:rPr lang="en-US" sz="1600" dirty="0"/>
              <a:t>Dylan Carson</a:t>
            </a:r>
          </a:p>
        </p:txBody>
      </p:sp>
    </p:spTree>
    <p:extLst>
      <p:ext uri="{BB962C8B-B14F-4D97-AF65-F5344CB8AC3E}">
        <p14:creationId xmlns:p14="http://schemas.microsoft.com/office/powerpoint/2010/main" val="157807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examples for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0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implementations: Lint, VS implementation</a:t>
            </a:r>
          </a:p>
          <a:p>
            <a:r>
              <a:rPr lang="en-US" dirty="0"/>
              <a:t>Is a Q&amp;A session built into the presentation?</a:t>
            </a:r>
          </a:p>
          <a:p>
            <a:r>
              <a:rPr lang="en-US" dirty="0"/>
              <a:t>Include link to website?</a:t>
            </a:r>
          </a:p>
          <a:p>
            <a:r>
              <a:rPr lang="en-US" dirty="0"/>
              <a:t>Make sure to make time for a demo</a:t>
            </a:r>
          </a:p>
          <a:p>
            <a:r>
              <a:rPr lang="en-US"/>
              <a:t>Font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Rundown</a:t>
            </a:r>
          </a:p>
          <a:p>
            <a:pPr lvl="1"/>
            <a:r>
              <a:rPr lang="en-US" dirty="0"/>
              <a:t>What is Project C.A.S.P?</a:t>
            </a:r>
          </a:p>
          <a:p>
            <a:pPr lvl="1"/>
            <a:r>
              <a:rPr lang="en-US" dirty="0"/>
              <a:t>Core Goals</a:t>
            </a:r>
          </a:p>
          <a:p>
            <a:pPr lvl="1"/>
            <a:r>
              <a:rPr lang="en-US" dirty="0"/>
              <a:t>Project Goals</a:t>
            </a:r>
          </a:p>
          <a:p>
            <a:r>
              <a:rPr lang="en-US" dirty="0"/>
              <a:t>Core Implementation Specs</a:t>
            </a:r>
          </a:p>
          <a:p>
            <a:r>
              <a:rPr lang="en-US" dirty="0"/>
              <a:t>Standalone Implementation Specs</a:t>
            </a:r>
          </a:p>
          <a:p>
            <a:r>
              <a:rPr lang="en-US" dirty="0"/>
              <a:t>Visual Studio Implementation Specs?</a:t>
            </a:r>
          </a:p>
          <a:p>
            <a:r>
              <a:rPr lang="en-US" dirty="0"/>
              <a:t>Targeted Module Specs</a:t>
            </a:r>
          </a:p>
        </p:txBody>
      </p:sp>
    </p:spTree>
    <p:extLst>
      <p:ext uri="{BB962C8B-B14F-4D97-AF65-F5344CB8AC3E}">
        <p14:creationId xmlns:p14="http://schemas.microsoft.com/office/powerpoint/2010/main" val="382049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C.A.S.P.?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Jist</a:t>
            </a:r>
            <a:r>
              <a:rPr lang="en-US" dirty="0"/>
              <a:t> of the project</a:t>
            </a:r>
          </a:p>
          <a:p>
            <a:r>
              <a:rPr lang="en-US" dirty="0"/>
              <a:t>Why it was selected</a:t>
            </a:r>
          </a:p>
        </p:txBody>
      </p:sp>
    </p:spTree>
    <p:extLst>
      <p:ext uri="{BB962C8B-B14F-4D97-AF65-F5344CB8AC3E}">
        <p14:creationId xmlns:p14="http://schemas.microsoft.com/office/powerpoint/2010/main" val="202844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about encapsulation, multiple programming languages, different environments, etc. Basically a bunch of B.S. to make us look like we actually belong graduating from post-secondary education</a:t>
            </a:r>
          </a:p>
          <a:p>
            <a:r>
              <a:rPr lang="en-US" dirty="0"/>
              <a:t>To ease strain on programmer to learn language, understand a code, and </a:t>
            </a:r>
          </a:p>
        </p:txBody>
      </p:sp>
    </p:spTree>
    <p:extLst>
      <p:ext uri="{BB962C8B-B14F-4D97-AF65-F5344CB8AC3E}">
        <p14:creationId xmlns:p14="http://schemas.microsoft.com/office/powerpoint/2010/main" val="54062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&amp;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294135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Implementation: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2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Implementation:</a:t>
            </a:r>
            <a:br>
              <a:rPr lang="en-US" dirty="0"/>
            </a:br>
            <a:r>
              <a:rPr lang="en-US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Modules: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Module</a:t>
            </a:r>
          </a:p>
          <a:p>
            <a:r>
              <a:rPr lang="en-US" dirty="0"/>
              <a:t>Outline Module</a:t>
            </a:r>
          </a:p>
          <a:p>
            <a:r>
              <a:rPr lang="en-US" dirty="0"/>
              <a:t>Translate Module</a:t>
            </a:r>
          </a:p>
          <a:p>
            <a:r>
              <a:rPr lang="en-US" dirty="0"/>
              <a:t>Analyze Module</a:t>
            </a:r>
          </a:p>
          <a:p>
            <a:r>
              <a:rPr lang="en-US" dirty="0"/>
              <a:t>Lint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7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important this one is!</a:t>
            </a:r>
          </a:p>
          <a:p>
            <a:r>
              <a:rPr lang="en-US" dirty="0"/>
              <a:t>The only module necessary to program operation (not program computation, though!)</a:t>
            </a:r>
          </a:p>
        </p:txBody>
      </p:sp>
    </p:spTree>
    <p:extLst>
      <p:ext uri="{BB962C8B-B14F-4D97-AF65-F5344CB8AC3E}">
        <p14:creationId xmlns:p14="http://schemas.microsoft.com/office/powerpoint/2010/main" val="36484504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2561</TotalTime>
  <Words>209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Project C.A.S.P. </vt:lpstr>
      <vt:lpstr>Overview</vt:lpstr>
      <vt:lpstr>What is Project C.A.S.P.?</vt:lpstr>
      <vt:lpstr>Motivation</vt:lpstr>
      <vt:lpstr>Project Example</vt:lpstr>
      <vt:lpstr>Core Implementation: Specifications</vt:lpstr>
      <vt:lpstr>Standalone Implementation: Specifications</vt:lpstr>
      <vt:lpstr>Targeted Modules: Specifications</vt:lpstr>
      <vt:lpstr>Control Module</vt:lpstr>
      <vt:lpstr>Outline Module</vt:lpstr>
      <vt:lpstr>Translate Module</vt:lpstr>
      <vt:lpstr>Analyze Module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157</cp:revision>
  <dcterms:created xsi:type="dcterms:W3CDTF">2017-04-03T04:10:03Z</dcterms:created>
  <dcterms:modified xsi:type="dcterms:W3CDTF">2017-04-24T15:47:30Z</dcterms:modified>
</cp:coreProperties>
</file>