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 dirty="0"/>
              <a:t>Week 11, 4/17/17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Module Completed</a:t>
            </a:r>
          </a:p>
          <a:p>
            <a:pPr lvl="1"/>
            <a:r>
              <a:rPr lang="en-US" dirty="0"/>
              <a:t>Both Core &amp; Standalone Implementations</a:t>
            </a:r>
          </a:p>
          <a:p>
            <a:r>
              <a:rPr lang="en-US" dirty="0"/>
              <a:t>Print Module added to Standalone Application</a:t>
            </a:r>
          </a:p>
          <a:p>
            <a:r>
              <a:rPr lang="en-US" dirty="0"/>
              <a:t>Cleanup</a:t>
            </a:r>
          </a:p>
          <a:p>
            <a:pPr lvl="1"/>
            <a:r>
              <a:rPr lang="en-US" dirty="0"/>
              <a:t>Parse Tree issues fixed</a:t>
            </a:r>
          </a:p>
          <a:p>
            <a:pPr lvl="2"/>
            <a:r>
              <a:rPr lang="en-US" dirty="0"/>
              <a:t>i.e. Where it recognized terminals, but failed to recognize the containing productions</a:t>
            </a:r>
          </a:p>
          <a:p>
            <a:r>
              <a:rPr lang="en-US" dirty="0"/>
              <a:t>Analyze module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-3084"/>
            <a:ext cx="3104640" cy="6861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0" y="764373"/>
            <a:ext cx="7452360" cy="1293028"/>
          </a:xfrm>
        </p:spPr>
        <p:txBody>
          <a:bodyPr>
            <a:normAutofit/>
          </a:bodyPr>
          <a:lstStyle/>
          <a:p>
            <a:r>
              <a:rPr lang="en-US" dirty="0"/>
              <a:t>Print Module: Standalone 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Generated From the following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Simply prints out the parse tree in an easily navigable form</a:t>
            </a:r>
          </a:p>
          <a:p>
            <a:pPr lvl="1"/>
            <a:r>
              <a:rPr lang="en-US" dirty="0"/>
              <a:t>Features collapsible nodes to more easily focus on a particular subtree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07" y="2729631"/>
            <a:ext cx="1959293" cy="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r="52971" b="81859"/>
          <a:stretch/>
        </p:blipFill>
        <p:spPr>
          <a:xfrm>
            <a:off x="79863" y="1922188"/>
            <a:ext cx="2974629" cy="26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12419" r="7389" b="81807"/>
          <a:stretch/>
        </p:blipFill>
        <p:spPr>
          <a:xfrm>
            <a:off x="3519069" y="1922188"/>
            <a:ext cx="2645319" cy="267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t="12480" r="2859" b="81765"/>
          <a:stretch/>
        </p:blipFill>
        <p:spPr>
          <a:xfrm>
            <a:off x="7039700" y="1922188"/>
            <a:ext cx="4783019" cy="26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33" y="336745"/>
            <a:ext cx="8610600" cy="1293028"/>
          </a:xfrm>
        </p:spPr>
        <p:txBody>
          <a:bodyPr/>
          <a:lstStyle/>
          <a:p>
            <a:r>
              <a:rPr lang="en-US" dirty="0"/>
              <a:t>Translate Module: Visual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447" y="1922189"/>
            <a:ext cx="2932967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36653" y="1922189"/>
            <a:ext cx="2635548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39700" y="1922189"/>
            <a:ext cx="4783019" cy="2670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3"/>
            <a:endCxn id="42" idx="1"/>
          </p:cNvCxnSpPr>
          <p:nvPr/>
        </p:nvCxnSpPr>
        <p:spPr>
          <a:xfrm>
            <a:off x="3030414" y="2055736"/>
            <a:ext cx="50623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43" idx="1"/>
          </p:cNvCxnSpPr>
          <p:nvPr/>
        </p:nvCxnSpPr>
        <p:spPr>
          <a:xfrm>
            <a:off x="6172201" y="2055736"/>
            <a:ext cx="86749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1525" y="1960683"/>
            <a:ext cx="273341" cy="189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562732" y="1960683"/>
            <a:ext cx="642910" cy="189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80649" y="1960683"/>
            <a:ext cx="1711659" cy="189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Elbow 61"/>
          <p:cNvCxnSpPr>
            <a:stCxn id="49" idx="2"/>
            <a:endCxn id="59" idx="0"/>
          </p:cNvCxnSpPr>
          <p:nvPr/>
        </p:nvCxnSpPr>
        <p:spPr>
          <a:xfrm rot="5400000" flipH="1" flipV="1">
            <a:off x="1976673" y="242205"/>
            <a:ext cx="189035" cy="3625991"/>
          </a:xfrm>
          <a:prstGeom prst="bentConnector5">
            <a:avLst>
              <a:gd name="adj1" fmla="val -79069"/>
              <a:gd name="adj2" fmla="val 80429"/>
              <a:gd name="adj3" fmla="val 234883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/>
          <p:cNvCxnSpPr>
            <a:stCxn id="59" idx="2"/>
            <a:endCxn id="61" idx="0"/>
          </p:cNvCxnSpPr>
          <p:nvPr/>
        </p:nvCxnSpPr>
        <p:spPr>
          <a:xfrm rot="5400000" flipH="1" flipV="1">
            <a:off x="5815815" y="29055"/>
            <a:ext cx="189035" cy="4052292"/>
          </a:xfrm>
          <a:prstGeom prst="bentConnector5">
            <a:avLst>
              <a:gd name="adj1" fmla="val -79069"/>
              <a:gd name="adj2" fmla="val 63801"/>
              <a:gd name="adj3" fmla="val 22092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51876" y="1227524"/>
            <a:ext cx="209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More to Less specific, good translation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46804" y="1227524"/>
            <a:ext cx="197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Less to More specific, failed translation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 r="52971" b="4147"/>
          <a:stretch/>
        </p:blipFill>
        <p:spPr>
          <a:xfrm>
            <a:off x="79863" y="2629293"/>
            <a:ext cx="2974629" cy="414586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7" t="6468" r="3850" b="4256"/>
          <a:stretch/>
        </p:blipFill>
        <p:spPr>
          <a:xfrm>
            <a:off x="3501485" y="2638085"/>
            <a:ext cx="2869226" cy="412960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7" t="6600" r="2859" b="4548"/>
          <a:stretch/>
        </p:blipFill>
        <p:spPr>
          <a:xfrm>
            <a:off x="7039700" y="2640429"/>
            <a:ext cx="4783019" cy="4123592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87" idx="3"/>
            <a:endCxn id="88" idx="1"/>
          </p:cNvCxnSpPr>
          <p:nvPr/>
        </p:nvCxnSpPr>
        <p:spPr>
          <a:xfrm>
            <a:off x="3054492" y="4702226"/>
            <a:ext cx="446993" cy="66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89" idx="1"/>
          </p:cNvCxnSpPr>
          <p:nvPr/>
        </p:nvCxnSpPr>
        <p:spPr>
          <a:xfrm flipV="1">
            <a:off x="6370711" y="4702225"/>
            <a:ext cx="668989" cy="6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5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 Tasks</a:t>
            </a:r>
          </a:p>
          <a:p>
            <a:pPr lvl="1"/>
            <a:r>
              <a:rPr lang="en-US" dirty="0"/>
              <a:t>Complete Analyze Module</a:t>
            </a:r>
          </a:p>
          <a:p>
            <a:pPr lvl="1"/>
            <a:r>
              <a:rPr lang="en-US" dirty="0"/>
              <a:t>Cleanup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3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1938</TotalTime>
  <Words>118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Project C.A.S.P.</vt:lpstr>
      <vt:lpstr>Weekly Progress</vt:lpstr>
      <vt:lpstr>Print Module: Standalone Implementation</vt:lpstr>
      <vt:lpstr>Translate Module: Visual Example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102</cp:revision>
  <dcterms:created xsi:type="dcterms:W3CDTF">2017-04-03T04:10:03Z</dcterms:created>
  <dcterms:modified xsi:type="dcterms:W3CDTF">2017-04-14T03:40:50Z</dcterms:modified>
</cp:coreProperties>
</file>