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7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6A7E-1B23-46D3-B97D-FBE591A5B16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99323"/>
          </a:xfrm>
        </p:spPr>
        <p:txBody>
          <a:bodyPr>
            <a:normAutofit/>
          </a:bodyPr>
          <a:lstStyle/>
          <a:p>
            <a:r>
              <a:rPr lang="en-US" dirty="0"/>
              <a:t>Week 9, 4/3/17</a:t>
            </a:r>
          </a:p>
          <a:p>
            <a:r>
              <a:rPr lang="en-US" sz="1600" dirty="0"/>
              <a:t>Ryan </a:t>
            </a:r>
            <a:r>
              <a:rPr lang="en-US" sz="1600" dirty="0" err="1"/>
              <a:t>Tedeschi</a:t>
            </a:r>
            <a:endParaRPr lang="en-US" sz="1600" dirty="0"/>
          </a:p>
          <a:p>
            <a:r>
              <a:rPr lang="en-US" sz="1600" dirty="0"/>
              <a:t>Dylan Carson</a:t>
            </a:r>
          </a:p>
          <a:p>
            <a:r>
              <a:rPr lang="en-US" sz="1600" dirty="0"/>
              <a:t>Chris Bowlen</a:t>
            </a:r>
          </a:p>
        </p:txBody>
      </p:sp>
    </p:spTree>
    <p:extLst>
      <p:ext uri="{BB962C8B-B14F-4D97-AF65-F5344CB8AC3E}">
        <p14:creationId xmlns:p14="http://schemas.microsoft.com/office/powerpoint/2010/main" val="15780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Module almost completed</a:t>
            </a:r>
          </a:p>
          <a:p>
            <a:pPr lvl="1"/>
            <a:r>
              <a:rPr lang="en-US" dirty="0"/>
              <a:t>Only remaining task: return a formatted response</a:t>
            </a:r>
          </a:p>
          <a:p>
            <a:pPr lvl="2"/>
            <a:r>
              <a:rPr lang="en-US" dirty="0"/>
              <a:t>this will be completed after the Standalone application is ready</a:t>
            </a:r>
          </a:p>
          <a:p>
            <a:pPr lvl="1"/>
            <a:r>
              <a:rPr lang="en-US" dirty="0"/>
              <a:t>Functions by creating a graph containing “block” data</a:t>
            </a:r>
          </a:p>
          <a:p>
            <a:pPr lvl="2"/>
            <a:r>
              <a:rPr lang="en-US" dirty="0"/>
              <a:t>Each block has an ID, and each edge links between the IDs</a:t>
            </a:r>
          </a:p>
          <a:p>
            <a:pPr lvl="2"/>
            <a:r>
              <a:rPr lang="en-US" dirty="0"/>
              <a:t>This is so that the data can be returned as a string and easily reconstructed in a third-party implementation</a:t>
            </a:r>
          </a:p>
          <a:p>
            <a:r>
              <a:rPr lang="en-US" dirty="0"/>
              <a:t>Analyze module almost </a:t>
            </a:r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Have code to look through for loops and constants</a:t>
            </a:r>
          </a:p>
          <a:p>
            <a:pPr lvl="1"/>
            <a:r>
              <a:rPr lang="en-US" dirty="0" smtClean="0"/>
              <a:t>Looking for </a:t>
            </a:r>
            <a:r>
              <a:rPr lang="en-US" smtClean="0"/>
              <a:t>expression such as ++, &gt; &lt;, and 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Module: Visual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71812"/>
            <a:ext cx="3429000" cy="4152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345" y="2242039"/>
            <a:ext cx="1292470" cy="5627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0345" y="2989384"/>
            <a:ext cx="2303586" cy="9228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0345" y="4079238"/>
            <a:ext cx="861647" cy="167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3280" y="4258014"/>
            <a:ext cx="861647" cy="167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0344" y="4427996"/>
            <a:ext cx="861647" cy="167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73824" y="1871812"/>
            <a:ext cx="3036276" cy="3139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3824" y="5108324"/>
            <a:ext cx="3036276" cy="9163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90344" y="5460023"/>
            <a:ext cx="2066194" cy="307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531" y="2057401"/>
            <a:ext cx="3876675" cy="39052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63531" y="2057401"/>
            <a:ext cx="3876675" cy="29381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63531" y="5124953"/>
            <a:ext cx="3876675" cy="8376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/>
          <p:cNvCxnSpPr/>
          <p:nvPr/>
        </p:nvCxnSpPr>
        <p:spPr>
          <a:xfrm flipV="1">
            <a:off x="4610100" y="5899787"/>
            <a:ext cx="2553431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47849" y="2391509"/>
            <a:ext cx="1932481" cy="4659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7849" y="2986942"/>
            <a:ext cx="2714997" cy="187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47848" y="3473480"/>
            <a:ext cx="1484075" cy="304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80491" y="3357989"/>
            <a:ext cx="861647" cy="167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47850" y="3907692"/>
            <a:ext cx="1826974" cy="187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47850" y="4207147"/>
            <a:ext cx="1826974" cy="187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47850" y="4513217"/>
            <a:ext cx="1826974" cy="187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/>
          <p:cNvCxnSpPr>
            <a:stCxn id="6" idx="3"/>
            <a:endCxn id="25" idx="1"/>
          </p:cNvCxnSpPr>
          <p:nvPr/>
        </p:nvCxnSpPr>
        <p:spPr>
          <a:xfrm>
            <a:off x="3182815" y="2523393"/>
            <a:ext cx="4565034" cy="10111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7" idx="3"/>
            <a:endCxn id="26" idx="1"/>
          </p:cNvCxnSpPr>
          <p:nvPr/>
        </p:nvCxnSpPr>
        <p:spPr>
          <a:xfrm flipV="1">
            <a:off x="4193931" y="3080484"/>
            <a:ext cx="3553918" cy="370301"/>
          </a:xfrm>
          <a:prstGeom prst="bentConnector3">
            <a:avLst>
              <a:gd name="adj1" fmla="val 819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/>
          <p:cNvCxnSpPr>
            <a:stCxn id="29" idx="3"/>
            <a:endCxn id="27" idx="1"/>
          </p:cNvCxnSpPr>
          <p:nvPr/>
        </p:nvCxnSpPr>
        <p:spPr>
          <a:xfrm>
            <a:off x="3042138" y="3441713"/>
            <a:ext cx="4705710" cy="184152"/>
          </a:xfrm>
          <a:prstGeom prst="bentConnector3">
            <a:avLst>
              <a:gd name="adj1" fmla="val 1805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8" idx="3"/>
            <a:endCxn id="30" idx="1"/>
          </p:cNvCxnSpPr>
          <p:nvPr/>
        </p:nvCxnSpPr>
        <p:spPr>
          <a:xfrm flipV="1">
            <a:off x="2751992" y="4001234"/>
            <a:ext cx="4995858" cy="16172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9" idx="3"/>
            <a:endCxn id="32" idx="1"/>
          </p:cNvCxnSpPr>
          <p:nvPr/>
        </p:nvCxnSpPr>
        <p:spPr>
          <a:xfrm flipV="1">
            <a:off x="2754927" y="4300689"/>
            <a:ext cx="4992923" cy="4104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10" idx="3"/>
            <a:endCxn id="33" idx="1"/>
          </p:cNvCxnSpPr>
          <p:nvPr/>
        </p:nvCxnSpPr>
        <p:spPr>
          <a:xfrm>
            <a:off x="2751991" y="4511720"/>
            <a:ext cx="4995859" cy="9503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13" idx="3"/>
            <a:endCxn id="57" idx="1"/>
          </p:cNvCxnSpPr>
          <p:nvPr/>
        </p:nvCxnSpPr>
        <p:spPr>
          <a:xfrm flipV="1">
            <a:off x="3956538" y="5529666"/>
            <a:ext cx="3791311" cy="84223"/>
          </a:xfrm>
          <a:prstGeom prst="bentConnector3">
            <a:avLst>
              <a:gd name="adj1" fmla="val 3376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747849" y="5447840"/>
            <a:ext cx="2969973" cy="1636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/>
          <p:cNvCxnSpPr/>
          <p:nvPr/>
        </p:nvCxnSpPr>
        <p:spPr>
          <a:xfrm flipV="1">
            <a:off x="4610099" y="2112570"/>
            <a:ext cx="2553431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5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Module: Visual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77" y="1944063"/>
            <a:ext cx="3876675" cy="390525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182096" y="2660635"/>
            <a:ext cx="2787162" cy="2472105"/>
            <a:chOff x="9199682" y="1704468"/>
            <a:chExt cx="2787162" cy="2472105"/>
          </a:xfrm>
        </p:grpSpPr>
        <p:sp>
          <p:nvSpPr>
            <p:cNvPr id="13" name="Flowchart: Terminator 12"/>
            <p:cNvSpPr/>
            <p:nvPr/>
          </p:nvSpPr>
          <p:spPr>
            <a:xfrm>
              <a:off x="9199682" y="1704468"/>
              <a:ext cx="2787162" cy="479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(1)	display</a:t>
              </a:r>
            </a:p>
          </p:txBody>
        </p:sp>
        <p:sp>
          <p:nvSpPr>
            <p:cNvPr id="14" name="Flowchart: Terminator 13"/>
            <p:cNvSpPr/>
            <p:nvPr/>
          </p:nvSpPr>
          <p:spPr>
            <a:xfrm>
              <a:off x="9199682" y="3697383"/>
              <a:ext cx="2787162" cy="479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(3)	End display</a:t>
              </a:r>
            </a:p>
          </p:txBody>
        </p:sp>
        <p:sp>
          <p:nvSpPr>
            <p:cNvPr id="15" name="Flowchart: Predefined Process 14"/>
            <p:cNvSpPr/>
            <p:nvPr/>
          </p:nvSpPr>
          <p:spPr>
            <a:xfrm>
              <a:off x="9325706" y="2572397"/>
              <a:ext cx="2535114" cy="73624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(2)	</a:t>
              </a:r>
              <a:r>
                <a:rPr lang="en-US" sz="1200" dirty="0" err="1"/>
                <a:t>do_something_with_input</a:t>
              </a:r>
              <a:r>
                <a:rPr lang="en-US" sz="1200" dirty="0"/>
                <a:t>: c</a:t>
              </a:r>
            </a:p>
          </p:txBody>
        </p:sp>
        <p:cxnSp>
          <p:nvCxnSpPr>
            <p:cNvPr id="31" name="Straight Arrow Connector 30"/>
            <p:cNvCxnSpPr>
              <a:stCxn id="13" idx="2"/>
              <a:endCxn id="15" idx="0"/>
            </p:cNvCxnSpPr>
            <p:nvPr/>
          </p:nvCxnSpPr>
          <p:spPr>
            <a:xfrm>
              <a:off x="10593263" y="2183658"/>
              <a:ext cx="0" cy="388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" idx="2"/>
              <a:endCxn id="14" idx="0"/>
            </p:cNvCxnSpPr>
            <p:nvPr/>
          </p:nvCxnSpPr>
          <p:spPr>
            <a:xfrm>
              <a:off x="10593263" y="3308643"/>
              <a:ext cx="0" cy="38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08463" y="1368160"/>
            <a:ext cx="4035670" cy="5057053"/>
            <a:chOff x="4853352" y="1704468"/>
            <a:chExt cx="4035670" cy="5057053"/>
          </a:xfrm>
        </p:grpSpPr>
        <p:sp>
          <p:nvSpPr>
            <p:cNvPr id="5" name="Flowchart: Terminator 4"/>
            <p:cNvSpPr/>
            <p:nvPr/>
          </p:nvSpPr>
          <p:spPr>
            <a:xfrm>
              <a:off x="5477608" y="1704468"/>
              <a:ext cx="2787162" cy="479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(1)	</a:t>
              </a:r>
              <a:r>
                <a:rPr lang="en-US" sz="1200" dirty="0" err="1"/>
                <a:t>outline_example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7607" y="2429845"/>
              <a:ext cx="2787162" cy="643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(2)	declaration:</a:t>
              </a:r>
            </a:p>
            <a:p>
              <a:r>
                <a:rPr lang="en-US" sz="1200" dirty="0"/>
                <a:t>	</a:t>
              </a:r>
              <a:r>
                <a:rPr lang="en-US" sz="1200" dirty="0" err="1"/>
                <a:t>int</a:t>
              </a:r>
              <a:r>
                <a:rPr lang="en-US" sz="1200" dirty="0"/>
                <a:t> c = a + b</a:t>
              </a:r>
            </a:p>
            <a:p>
              <a:r>
                <a:rPr lang="en-US" sz="1200" dirty="0"/>
                <a:t>	bool d = a || b</a:t>
              </a:r>
            </a:p>
          </p:txBody>
        </p:sp>
        <p:sp>
          <p:nvSpPr>
            <p:cNvPr id="7" name="Flowchart: Preparation 6"/>
            <p:cNvSpPr/>
            <p:nvPr/>
          </p:nvSpPr>
          <p:spPr>
            <a:xfrm>
              <a:off x="4853352" y="3257549"/>
              <a:ext cx="4035670" cy="501160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(3)	Loop: </a:t>
              </a:r>
              <a:r>
                <a:rPr lang="en-US" sz="1200" dirty="0" err="1"/>
                <a:t>int</a:t>
              </a:r>
              <a:r>
                <a:rPr lang="en-US" sz="1200" dirty="0"/>
                <a:t> i = 0, </a:t>
              </a:r>
              <a:r>
                <a:rPr lang="en-US" sz="1200" dirty="0" err="1"/>
                <a:t>i</a:t>
              </a:r>
              <a:r>
                <a:rPr lang="en-US" sz="1200" dirty="0"/>
                <a:t> &lt; 10, </a:t>
              </a:r>
              <a:r>
                <a:rPr lang="en-US" sz="1200" dirty="0" err="1"/>
                <a:t>i</a:t>
              </a:r>
              <a:r>
                <a:rPr lang="en-US" sz="1200" dirty="0"/>
                <a:t> ++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7606" y="3943351"/>
              <a:ext cx="2787162" cy="509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(4)	assignment:</a:t>
              </a:r>
            </a:p>
            <a:p>
              <a:r>
                <a:rPr lang="en-US" sz="1200" dirty="0"/>
                <a:t>	c = c + </a:t>
              </a:r>
              <a:r>
                <a:rPr lang="en-US" sz="1200" dirty="0" err="1"/>
                <a:t>i</a:t>
              </a:r>
              <a:endParaRPr lang="en-US" sz="1200" dirty="0"/>
            </a:p>
          </p:txBody>
        </p:sp>
        <p:sp>
          <p:nvSpPr>
            <p:cNvPr id="9" name="Flowchart: Predefined Process 8"/>
            <p:cNvSpPr/>
            <p:nvPr/>
          </p:nvSpPr>
          <p:spPr>
            <a:xfrm>
              <a:off x="5477606" y="4752496"/>
              <a:ext cx="2787162" cy="316522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(5)	display: c</a:t>
              </a:r>
            </a:p>
          </p:txBody>
        </p:sp>
        <p:sp>
          <p:nvSpPr>
            <p:cNvPr id="10" name="Flowchart: Predefined Process 9"/>
            <p:cNvSpPr/>
            <p:nvPr/>
          </p:nvSpPr>
          <p:spPr>
            <a:xfrm>
              <a:off x="5477606" y="5262441"/>
              <a:ext cx="2787162" cy="316522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(6)	display: a</a:t>
              </a:r>
            </a:p>
          </p:txBody>
        </p:sp>
        <p:sp>
          <p:nvSpPr>
            <p:cNvPr id="11" name="Flowchart: Predefined Process 10"/>
            <p:cNvSpPr/>
            <p:nvPr/>
          </p:nvSpPr>
          <p:spPr>
            <a:xfrm>
              <a:off x="5477606" y="5772386"/>
              <a:ext cx="2787162" cy="316522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(7)	display: b</a:t>
              </a:r>
            </a:p>
          </p:txBody>
        </p:sp>
        <p:sp>
          <p:nvSpPr>
            <p:cNvPr id="12" name="Flowchart: Terminator 11"/>
            <p:cNvSpPr/>
            <p:nvPr/>
          </p:nvSpPr>
          <p:spPr>
            <a:xfrm>
              <a:off x="5477606" y="6282331"/>
              <a:ext cx="2787162" cy="479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(8)	End </a:t>
              </a:r>
              <a:r>
                <a:rPr lang="en-US" sz="1200" dirty="0" err="1"/>
                <a:t>outline_example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>
              <a:stCxn id="5" idx="2"/>
              <a:endCxn id="6" idx="0"/>
            </p:cNvCxnSpPr>
            <p:nvPr/>
          </p:nvCxnSpPr>
          <p:spPr>
            <a:xfrm flipH="1">
              <a:off x="6871188" y="2183658"/>
              <a:ext cx="1" cy="246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7" idx="0"/>
            </p:cNvCxnSpPr>
            <p:nvPr/>
          </p:nvCxnSpPr>
          <p:spPr>
            <a:xfrm flipH="1">
              <a:off x="6871187" y="3072907"/>
              <a:ext cx="1" cy="18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6871187" y="3758709"/>
              <a:ext cx="0" cy="18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10" idx="0"/>
            </p:cNvCxnSpPr>
            <p:nvPr/>
          </p:nvCxnSpPr>
          <p:spPr>
            <a:xfrm>
              <a:off x="6871187" y="5069018"/>
              <a:ext cx="0" cy="1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0"/>
            </p:cNvCxnSpPr>
            <p:nvPr/>
          </p:nvCxnSpPr>
          <p:spPr>
            <a:xfrm>
              <a:off x="6871187" y="5578963"/>
              <a:ext cx="0" cy="1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12" idx="0"/>
            </p:cNvCxnSpPr>
            <p:nvPr/>
          </p:nvCxnSpPr>
          <p:spPr>
            <a:xfrm>
              <a:off x="6871187" y="6088908"/>
              <a:ext cx="0" cy="1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/>
            <p:cNvCxnSpPr>
              <a:stCxn id="8" idx="1"/>
              <a:endCxn id="7" idx="1"/>
            </p:cNvCxnSpPr>
            <p:nvPr/>
          </p:nvCxnSpPr>
          <p:spPr>
            <a:xfrm rot="10800000">
              <a:off x="4853352" y="3508130"/>
              <a:ext cx="624254" cy="690199"/>
            </a:xfrm>
            <a:prstGeom prst="bentConnector3">
              <a:avLst>
                <a:gd name="adj1" fmla="val 1366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/>
            <p:cNvCxnSpPr>
              <a:stCxn id="7" idx="3"/>
              <a:endCxn id="9" idx="0"/>
            </p:cNvCxnSpPr>
            <p:nvPr/>
          </p:nvCxnSpPr>
          <p:spPr>
            <a:xfrm flipH="1">
              <a:off x="6871187" y="3508129"/>
              <a:ext cx="2017835" cy="1244367"/>
            </a:xfrm>
            <a:prstGeom prst="bentConnector4">
              <a:avLst>
                <a:gd name="adj1" fmla="val -11329"/>
                <a:gd name="adj2" fmla="val 883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4824777" y="1944063"/>
            <a:ext cx="3876675" cy="2938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4777" y="5011615"/>
            <a:ext cx="3876675" cy="83769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149969" y="2736599"/>
            <a:ext cx="674808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10244" y="5132740"/>
            <a:ext cx="372210" cy="512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0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– Begin Standalone Implementation</a:t>
            </a:r>
          </a:p>
          <a:p>
            <a:pPr lvl="1"/>
            <a:r>
              <a:rPr lang="en-US" dirty="0"/>
              <a:t>Only focused on the Outline Module, other modules are incomplete or not as important to be represented visually</a:t>
            </a:r>
          </a:p>
          <a:p>
            <a:pPr lvl="2"/>
            <a:r>
              <a:rPr lang="en-US" dirty="0"/>
              <a:t>This will hopefully be completed</a:t>
            </a:r>
          </a:p>
          <a:p>
            <a:pPr lvl="1"/>
            <a:r>
              <a:rPr lang="en-US" dirty="0"/>
              <a:t>Target is to generate the flowchart in the previous slide</a:t>
            </a:r>
          </a:p>
          <a:p>
            <a:r>
              <a:rPr lang="en-US" dirty="0"/>
              <a:t>Dylan – Complete Analyze Module</a:t>
            </a:r>
          </a:p>
          <a:p>
            <a:pPr lvl="1"/>
            <a:r>
              <a:rPr lang="en-US" dirty="0"/>
              <a:t>Transition to Translate module upon completion</a:t>
            </a:r>
          </a:p>
          <a:p>
            <a:r>
              <a:rPr lang="en-US" dirty="0"/>
              <a:t>Chris – Translate Module</a:t>
            </a:r>
          </a:p>
        </p:txBody>
      </p:sp>
    </p:spTree>
    <p:extLst>
      <p:ext uri="{BB962C8B-B14F-4D97-AF65-F5344CB8AC3E}">
        <p14:creationId xmlns:p14="http://schemas.microsoft.com/office/powerpoint/2010/main" val="1509283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Words>201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Project C.A.S.P.</vt:lpstr>
      <vt:lpstr>Weekly Progress</vt:lpstr>
      <vt:lpstr>Outline Module: Visual Example</vt:lpstr>
      <vt:lpstr>Outline Module: Visual Example</vt:lpstr>
      <vt:lpstr>Weekly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Dylan</cp:lastModifiedBy>
  <cp:revision>66</cp:revision>
  <dcterms:created xsi:type="dcterms:W3CDTF">2017-04-03T04:10:03Z</dcterms:created>
  <dcterms:modified xsi:type="dcterms:W3CDTF">2017-04-03T14:47:44Z</dcterms:modified>
</cp:coreProperties>
</file>