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70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6A7E-1B23-46D3-B97D-FBE591A5B164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99323"/>
          </a:xfrm>
        </p:spPr>
        <p:txBody>
          <a:bodyPr>
            <a:normAutofit/>
          </a:bodyPr>
          <a:lstStyle/>
          <a:p>
            <a:r>
              <a:rPr lang="en-US" dirty="0"/>
              <a:t>Week 12, 4/24/17</a:t>
            </a:r>
          </a:p>
          <a:p>
            <a:r>
              <a:rPr lang="en-US" sz="1600" dirty="0"/>
              <a:t>Ryan </a:t>
            </a:r>
            <a:r>
              <a:rPr lang="en-US" sz="1600" dirty="0" err="1"/>
              <a:t>Tedeschi</a:t>
            </a:r>
            <a:endParaRPr lang="en-US" sz="1600" dirty="0"/>
          </a:p>
          <a:p>
            <a:r>
              <a:rPr lang="en-US" sz="1600" dirty="0"/>
              <a:t>Dylan Carson</a:t>
            </a:r>
          </a:p>
        </p:txBody>
      </p:sp>
    </p:spTree>
    <p:extLst>
      <p:ext uri="{BB962C8B-B14F-4D97-AF65-F5344CB8AC3E}">
        <p14:creationId xmlns:p14="http://schemas.microsoft.com/office/powerpoint/2010/main" val="15780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Module almost completed</a:t>
            </a:r>
          </a:p>
          <a:p>
            <a:pPr lvl="1"/>
            <a:r>
              <a:rPr lang="en-US" dirty="0"/>
              <a:t>Logic for declarations/assignments working</a:t>
            </a:r>
          </a:p>
          <a:p>
            <a:pPr lvl="2"/>
            <a:r>
              <a:rPr lang="en-US" dirty="0"/>
              <a:t>Implemented Syntax Action Routines to accomplish this logic</a:t>
            </a:r>
            <a:endParaRPr lang="en-US" dirty="0"/>
          </a:p>
          <a:p>
            <a:pPr lvl="1"/>
            <a:r>
              <a:rPr lang="en-US" dirty="0"/>
              <a:t>All that’s left is reading the data in the module and formatting the information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Additions to the Context Free Grammars for both C++ and JavaScript</a:t>
            </a:r>
          </a:p>
          <a:p>
            <a:r>
              <a:rPr lang="en-US" dirty="0"/>
              <a:t>Final Presentation</a:t>
            </a:r>
          </a:p>
          <a:p>
            <a:r>
              <a:rPr lang="en-US" dirty="0"/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3226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840" y="764373"/>
            <a:ext cx="7452360" cy="1293028"/>
          </a:xfrm>
        </p:spPr>
        <p:txBody>
          <a:bodyPr>
            <a:normAutofit/>
          </a:bodyPr>
          <a:lstStyle/>
          <a:p>
            <a:r>
              <a:rPr lang="en-US" dirty="0"/>
              <a:t>Declaration &amp; Assignment Logic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9668" y="2159391"/>
            <a:ext cx="11026531" cy="402412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Expression resolution algorithm used to minimize expressions</a:t>
            </a:r>
          </a:p>
          <a:p>
            <a:pPr lvl="1"/>
            <a:r>
              <a:rPr lang="en-US" dirty="0"/>
              <a:t>This only works for simple algebraic equations, literals, and identifiers for now, and only performs actual operations on integral values (not floating point, string, etc.) – the logic is very complex</a:t>
            </a:r>
          </a:p>
          <a:p>
            <a:pPr lvl="1"/>
            <a:r>
              <a:rPr lang="en-US" dirty="0"/>
              <a:t>In cases where expressions cannot be resolved, the complex assignment value is stored, just not resolved</a:t>
            </a:r>
          </a:p>
          <a:p>
            <a:pPr lvl="2"/>
            <a:r>
              <a:rPr lang="en-US" dirty="0"/>
              <a:t>If variable “var1” is assigned a value “4” and “var2” is assigned a value “4 * var1”, “var2” will resolve to a value of 16</a:t>
            </a:r>
          </a:p>
          <a:p>
            <a:pPr lvl="2"/>
            <a:r>
              <a:rPr lang="en-US" dirty="0"/>
              <a:t>However, if “var1” is assigned a value “</a:t>
            </a:r>
            <a:r>
              <a:rPr lang="en-US" dirty="0" err="1"/>
              <a:t>some_func</a:t>
            </a:r>
            <a:r>
              <a:rPr lang="en-US" dirty="0"/>
              <a:t>() + 8”, the value will be stored as-is and will be considered variable, even if </a:t>
            </a:r>
            <a:r>
              <a:rPr lang="en-US" dirty="0" err="1"/>
              <a:t>some_func</a:t>
            </a:r>
            <a:r>
              <a:rPr lang="en-US" dirty="0"/>
              <a:t>() always results in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22320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Action Routines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3497460"/>
            <a:ext cx="4981575" cy="43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1697" y="2152336"/>
            <a:ext cx="20046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AssignVar</a:t>
            </a:r>
            <a:r>
              <a:rPr lang="en-US" sz="1600" dirty="0"/>
              <a:t> action routine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Param</a:t>
            </a:r>
            <a:r>
              <a:rPr lang="en-US" sz="1400" dirty="0"/>
              <a:t> 1: Variable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Param</a:t>
            </a:r>
            <a:r>
              <a:rPr lang="en-US" sz="1400" dirty="0"/>
              <a:t> 2: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1697" y="3383442"/>
            <a:ext cx="2260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Value of </a:t>
            </a:r>
            <a:r>
              <a:rPr lang="en-US" sz="1600" i="1" dirty="0" err="1"/>
              <a:t>Param</a:t>
            </a:r>
            <a:r>
              <a:rPr lang="en-US" sz="1600" i="1" dirty="0"/>
              <a:t>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^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Traverse to parent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[@-1]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Traverse to child one to the left of the last navigated 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1696" y="4835083"/>
            <a:ext cx="22607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Value of </a:t>
            </a:r>
            <a:r>
              <a:rPr lang="en-US" sz="1600" i="1" dirty="0" err="1"/>
              <a:t>Param</a:t>
            </a:r>
            <a:r>
              <a:rPr lang="en-US" sz="1600" i="1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ResolveExpr</a:t>
            </a:r>
            <a:r>
              <a:rPr lang="en-US" sz="1400" dirty="0"/>
              <a:t>([1])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Invoke the </a:t>
            </a:r>
            <a:r>
              <a:rPr lang="en-US" sz="1100" dirty="0" err="1"/>
              <a:t>ResolveExpr</a:t>
            </a:r>
            <a:r>
              <a:rPr lang="en-US" sz="1100" dirty="0"/>
              <a:t> action routine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8815" y="2154010"/>
            <a:ext cx="2423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ResolveExpr</a:t>
            </a:r>
            <a:r>
              <a:rPr lang="en-US" sz="1600" dirty="0"/>
              <a:t> action routine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Param</a:t>
            </a:r>
            <a:r>
              <a:rPr lang="en-US" sz="1400" dirty="0"/>
              <a:t> 1: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Return: Resolved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8597" y="3174273"/>
            <a:ext cx="226072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Value of </a:t>
            </a:r>
            <a:r>
              <a:rPr lang="en-US" sz="1600" i="1" dirty="0" err="1"/>
              <a:t>Param</a:t>
            </a:r>
            <a:r>
              <a:rPr lang="en-US" sz="1600" i="1" dirty="0"/>
              <a:t>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[1]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Traverse to first child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1" y="2831274"/>
            <a:ext cx="2971800" cy="457200"/>
          </a:xfrm>
          <a:prstGeom prst="rect">
            <a:avLst/>
          </a:prstGeom>
        </p:spPr>
      </p:pic>
      <p:sp>
        <p:nvSpPr>
          <p:cNvPr id="11" name="Rectangle: Rounded Corners 10"/>
          <p:cNvSpPr/>
          <p:nvPr/>
        </p:nvSpPr>
        <p:spPr>
          <a:xfrm>
            <a:off x="600003" y="3029387"/>
            <a:ext cx="1525244" cy="2226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1284115" y="3662147"/>
            <a:ext cx="1437761" cy="2243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/>
          <p:cNvCxnSpPr>
            <a:stCxn id="14" idx="0"/>
            <a:endCxn id="11" idx="2"/>
          </p:cNvCxnSpPr>
          <p:nvPr/>
        </p:nvCxnSpPr>
        <p:spPr>
          <a:xfrm rot="16200000" flipV="1">
            <a:off x="2370817" y="2243884"/>
            <a:ext cx="410073" cy="24264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3563815" y="3662148"/>
            <a:ext cx="450532" cy="235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034256" y="3678998"/>
            <a:ext cx="219806" cy="2195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/>
          <p:cNvCxnSpPr>
            <a:stCxn id="15" idx="2"/>
            <a:endCxn id="12" idx="2"/>
          </p:cNvCxnSpPr>
          <p:nvPr/>
        </p:nvCxnSpPr>
        <p:spPr>
          <a:xfrm rot="5400000" flipH="1">
            <a:off x="3567533" y="2321972"/>
            <a:ext cx="12089" cy="3141163"/>
          </a:xfrm>
          <a:prstGeom prst="bentConnector3">
            <a:avLst>
              <a:gd name="adj1" fmla="val -18909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5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&amp; Assignment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92" y="5296443"/>
            <a:ext cx="252412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115" y="3170543"/>
            <a:ext cx="236220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93" y="2789360"/>
            <a:ext cx="1952625" cy="619125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667042" y="2795954"/>
            <a:ext cx="511126" cy="1846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628335" y="2795954"/>
            <a:ext cx="511126" cy="1846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310292" y="3165233"/>
            <a:ext cx="867875" cy="2097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673271" y="2795955"/>
            <a:ext cx="126829" cy="193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1341265" y="2795585"/>
            <a:ext cx="126829" cy="193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1631191" y="2795955"/>
            <a:ext cx="126829" cy="193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310292" y="2795954"/>
            <a:ext cx="278353" cy="18463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5263294" y="3179335"/>
            <a:ext cx="369645" cy="21651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5283810" y="3551540"/>
            <a:ext cx="369645" cy="21651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286739" y="3739106"/>
            <a:ext cx="369645" cy="21651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3314259" y="4146858"/>
            <a:ext cx="2318680" cy="20057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3317189" y="3956361"/>
            <a:ext cx="2318680" cy="20057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/>
        </p:nvSpPr>
        <p:spPr>
          <a:xfrm>
            <a:off x="3317191" y="3367274"/>
            <a:ext cx="2318680" cy="20057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/>
          <p:cNvCxnSpPr>
            <a:stCxn id="9" idx="2"/>
            <a:endCxn id="17" idx="1"/>
          </p:cNvCxnSpPr>
          <p:nvPr/>
        </p:nvCxnSpPr>
        <p:spPr>
          <a:xfrm rot="16200000" flipH="1">
            <a:off x="1593155" y="2526039"/>
            <a:ext cx="872178" cy="257002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7" idx="3"/>
            <a:endCxn id="19" idx="1"/>
          </p:cNvCxnSpPr>
          <p:nvPr/>
        </p:nvCxnSpPr>
        <p:spPr>
          <a:xfrm>
            <a:off x="1178168" y="2888274"/>
            <a:ext cx="2139023" cy="579285"/>
          </a:xfrm>
          <a:prstGeom prst="bentConnector3">
            <a:avLst>
              <a:gd name="adj1" fmla="val 64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8" idx="2"/>
            <a:endCxn id="18" idx="1"/>
          </p:cNvCxnSpPr>
          <p:nvPr/>
        </p:nvCxnSpPr>
        <p:spPr>
          <a:xfrm rot="16200000" flipH="1">
            <a:off x="2062517" y="2801973"/>
            <a:ext cx="1076053" cy="143329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3313270" y="3165233"/>
            <a:ext cx="997635" cy="2079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3313269" y="3556487"/>
            <a:ext cx="997635" cy="2079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3314259" y="3762608"/>
            <a:ext cx="997635" cy="2079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/>
          <p:cNvCxnSpPr>
            <a:stCxn id="13" idx="0"/>
            <a:endCxn id="14" idx="3"/>
          </p:cNvCxnSpPr>
          <p:nvPr/>
        </p:nvCxnSpPr>
        <p:spPr>
          <a:xfrm rot="16200000" flipH="1">
            <a:off x="2795385" y="450037"/>
            <a:ext cx="491637" cy="5183470"/>
          </a:xfrm>
          <a:prstGeom prst="bentConnector4">
            <a:avLst>
              <a:gd name="adj1" fmla="val -46498"/>
              <a:gd name="adj2" fmla="val 10441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3" idx="0"/>
            <a:endCxn id="15" idx="3"/>
          </p:cNvCxnSpPr>
          <p:nvPr/>
        </p:nvCxnSpPr>
        <p:spPr>
          <a:xfrm rot="16200000" flipH="1">
            <a:off x="2619541" y="625882"/>
            <a:ext cx="863842" cy="5203986"/>
          </a:xfrm>
          <a:prstGeom prst="bentConnector4">
            <a:avLst>
              <a:gd name="adj1" fmla="val -26463"/>
              <a:gd name="adj2" fmla="val 10439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3" idx="0"/>
            <a:endCxn id="16" idx="3"/>
          </p:cNvCxnSpPr>
          <p:nvPr/>
        </p:nvCxnSpPr>
        <p:spPr>
          <a:xfrm rot="16200000" flipH="1">
            <a:off x="2527222" y="718201"/>
            <a:ext cx="1051408" cy="5206915"/>
          </a:xfrm>
          <a:prstGeom prst="bentConnector4">
            <a:avLst>
              <a:gd name="adj1" fmla="val -21742"/>
              <a:gd name="adj2" fmla="val 10439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10" idx="2"/>
            <a:endCxn id="23" idx="0"/>
          </p:cNvCxnSpPr>
          <p:nvPr/>
        </p:nvCxnSpPr>
        <p:spPr>
          <a:xfrm rot="16200000" flipH="1">
            <a:off x="2186648" y="1539793"/>
            <a:ext cx="175478" cy="30754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11" idx="2"/>
            <a:endCxn id="5" idx="1"/>
          </p:cNvCxnSpPr>
          <p:nvPr/>
        </p:nvCxnSpPr>
        <p:spPr>
          <a:xfrm rot="16200000" flipH="1">
            <a:off x="1967424" y="2426640"/>
            <a:ext cx="766946" cy="18924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/>
          <p:cNvCxnSpPr>
            <a:stCxn id="12" idx="2"/>
            <a:endCxn id="25" idx="1"/>
          </p:cNvCxnSpPr>
          <p:nvPr/>
        </p:nvCxnSpPr>
        <p:spPr>
          <a:xfrm rot="16200000" flipH="1">
            <a:off x="2066030" y="2618330"/>
            <a:ext cx="876804" cy="16196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626" y="4910681"/>
            <a:ext cx="3143250" cy="1533525"/>
          </a:xfrm>
          <a:prstGeom prst="rect">
            <a:avLst/>
          </a:prstGeom>
        </p:spPr>
      </p:pic>
      <p:cxnSp>
        <p:nvCxnSpPr>
          <p:cNvPr id="53" name="Connector: Elbow 52"/>
          <p:cNvCxnSpPr>
            <a:stCxn id="4" idx="3"/>
            <a:endCxn id="51" idx="1"/>
          </p:cNvCxnSpPr>
          <p:nvPr/>
        </p:nvCxnSpPr>
        <p:spPr>
          <a:xfrm>
            <a:off x="6915517" y="5677443"/>
            <a:ext cx="506109" cy="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5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Collective Tasks</a:t>
            </a:r>
          </a:p>
          <a:p>
            <a:pPr lvl="1"/>
            <a:r>
              <a:rPr lang="en-US" dirty="0"/>
              <a:t>Complete Analyze Module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User Manual</a:t>
            </a:r>
          </a:p>
          <a:p>
            <a:pPr lvl="1"/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09283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2250</TotalTime>
  <Words>302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Project C.A.S.P.</vt:lpstr>
      <vt:lpstr>Weekly Progress</vt:lpstr>
      <vt:lpstr>Declaration &amp; Assignment Logic</vt:lpstr>
      <vt:lpstr>Syntax Action Routines</vt:lpstr>
      <vt:lpstr>Declaration &amp; Assignment Example</vt:lpstr>
      <vt:lpstr>Weekly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186</cp:revision>
  <dcterms:created xsi:type="dcterms:W3CDTF">2017-04-03T04:10:03Z</dcterms:created>
  <dcterms:modified xsi:type="dcterms:W3CDTF">2017-04-24T04:26:17Z</dcterms:modified>
</cp:coreProperties>
</file>