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70" r:id="rId2"/>
    <p:sldId id="406" r:id="rId3"/>
    <p:sldId id="439" r:id="rId4"/>
    <p:sldId id="407" r:id="rId5"/>
    <p:sldId id="437" r:id="rId6"/>
    <p:sldId id="438" r:id="rId7"/>
    <p:sldId id="440" r:id="rId8"/>
    <p:sldId id="441" r:id="rId9"/>
    <p:sldId id="442" r:id="rId10"/>
    <p:sldId id="443" r:id="rId11"/>
    <p:sldId id="436" r:id="rId1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0"/>
    <a:srgbClr val="0067A7"/>
    <a:srgbClr val="003865"/>
    <a:srgbClr val="284F76"/>
    <a:srgbClr val="3E474E"/>
    <a:srgbClr val="032952"/>
    <a:srgbClr val="00213B"/>
    <a:srgbClr val="394753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40"/>
    <p:restoredTop sz="66977"/>
  </p:normalViewPr>
  <p:slideViewPr>
    <p:cSldViewPr>
      <p:cViewPr varScale="1">
        <p:scale>
          <a:sx n="152" d="100"/>
          <a:sy n="152" d="100"/>
        </p:scale>
        <p:origin x="92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9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42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61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gow.ac.uk/photo/restric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marketing-brand@glasgow.ac.uk" TargetMode="External"/><Relationship Id="rId4" Type="http://schemas.openxmlformats.org/officeDocument/2006/relationships/hyperlink" Target="mailto:peter.howard@glasgow.ac.u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asgow.ac.uk/photo/restric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marketing-brand@glasgow.ac.uk" TargetMode="External"/><Relationship Id="rId4" Type="http://schemas.openxmlformats.org/officeDocument/2006/relationships/hyperlink" Target="mailto:peter.howard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 tower of the main building with the city in the background">
            <a:extLs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0766"/>
            <a:ext cx="1907704" cy="11221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5A592FA-C535-124E-A8E7-844425B8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6" y="1250950"/>
            <a:ext cx="5184775" cy="10327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Survival Prediction of Acute Respiratory Distress Syndrome </a:t>
            </a:r>
            <a:endParaRPr lang="en-US" dirty="0">
              <a:ea typeface="+mj-e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50459D-5F1E-5640-87B5-00F2D9510815}"/>
              </a:ext>
            </a:extLst>
          </p:cNvPr>
          <p:cNvSpPr txBox="1">
            <a:spLocks/>
          </p:cNvSpPr>
          <p:nvPr/>
        </p:nvSpPr>
        <p:spPr bwMode="auto">
          <a:xfrm>
            <a:off x="467546" y="2526606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1600">
                <a:solidFill>
                  <a:srgbClr val="4F5961"/>
                </a:solidFill>
                <a:latin typeface="+mn-lt"/>
                <a:ea typeface="ヒラギノ角ゴ Pro W3" charset="0"/>
                <a:cs typeface="ヒラギノ角ゴ Pro W3" charset="0"/>
              </a:defRPr>
            </a:lvl1pPr>
            <a:lvl2pPr marL="4572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ヒラギノ角ゴ Pro W3" charset="0"/>
                <a:cs typeface="ＭＳ Ｐゴシック" charset="0"/>
              </a:defRPr>
            </a:lvl2pPr>
            <a:lvl3pPr marL="914400" algn="l" rtl="0" eaLnBrk="1" fontAlgn="base" hangingPunct="1">
              <a:spcBef>
                <a:spcPct val="20000"/>
              </a:spcBef>
              <a:spcAft>
                <a:spcPct val="0"/>
              </a:spcAft>
              <a:defRPr sz="1200" b="1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3716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defRPr sz="1200">
                <a:solidFill>
                  <a:srgbClr val="00213B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213B"/>
                </a:solidFill>
                <a:latin typeface="+mn-lt"/>
                <a:ea typeface="+mn-ea"/>
              </a:defRPr>
            </a:lvl9pPr>
          </a:lstStyle>
          <a:p>
            <a:r>
              <a:rPr lang="en-US" altLang="en-US" sz="2000" kern="0" dirty="0">
                <a:solidFill>
                  <a:srgbClr val="003560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Please use 20 font size for your sub-title</a:t>
            </a:r>
          </a:p>
        </p:txBody>
      </p:sp>
    </p:spTree>
    <p:extLst>
      <p:ext uri="{BB962C8B-B14F-4D97-AF65-F5344CB8AC3E}">
        <p14:creationId xmlns:p14="http://schemas.microsoft.com/office/powerpoint/2010/main" val="58777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Advanced Section: Imputation</a:t>
            </a: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 smtClean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 smtClean="0">
                <a:solidFill>
                  <a:srgbClr val="003560"/>
                </a:solidFill>
              </a:rPr>
              <a:t>These </a:t>
            </a:r>
            <a:r>
              <a:rPr lang="en-GB" sz="1400" dirty="0">
                <a:solidFill>
                  <a:srgbClr val="003560"/>
                </a:solidFill>
              </a:rPr>
              <a:t>slides are intended to support staff who are making presentations about the University. If appropriate you may also use slides from the other University </a:t>
            </a:r>
            <a:r>
              <a:rPr lang="en-GB" sz="1400" dirty="0" err="1">
                <a:solidFill>
                  <a:srgbClr val="003560"/>
                </a:solidFill>
              </a:rPr>
              <a:t>Powerpoint</a:t>
            </a:r>
            <a:r>
              <a:rPr lang="en-GB" sz="1400" dirty="0">
                <a:solidFill>
                  <a:srgbClr val="003560"/>
                </a:solidFill>
              </a:rPr>
              <a:t> templates.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Slides 3 and 4 are approved and non-editable.</a:t>
            </a:r>
            <a:endParaRPr lang="en-GB" sz="14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Please do not put images on top of the full images in the template. If using your own images, diagrams or tables please use the blank slide (Slide 14).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We recommend using the images supplied in this template where possible. If you require additional images the best resource is the University image bank at </a:t>
            </a:r>
            <a:r>
              <a:rPr lang="en-GB" sz="1400" dirty="0">
                <a:solidFill>
                  <a:srgbClr val="003560"/>
                </a:solidFill>
                <a:hlinkClick r:id="rId3"/>
              </a:rPr>
              <a:t>www.glasgow.ac.uk/photo/restricted</a:t>
            </a:r>
            <a:r>
              <a:rPr lang="en-GB" sz="1400" dirty="0">
                <a:solidFill>
                  <a:srgbClr val="003560"/>
                </a:solidFill>
              </a:rPr>
              <a:t>. Contact </a:t>
            </a:r>
            <a:r>
              <a:rPr lang="en-GB" sz="1400" dirty="0">
                <a:solidFill>
                  <a:srgbClr val="003560"/>
                </a:solidFill>
                <a:hlinkClick r:id="rId4"/>
              </a:rPr>
              <a:t>mrio-design@glasgow.ac.uk</a:t>
            </a:r>
            <a:r>
              <a:rPr lang="en-GB" sz="1400" dirty="0">
                <a:solidFill>
                  <a:srgbClr val="003560"/>
                </a:solidFill>
              </a:rPr>
              <a:t> for the password.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If you require assistance or guidance, please email </a:t>
            </a:r>
            <a:r>
              <a:rPr lang="en-GB" sz="1400" dirty="0">
                <a:solidFill>
                  <a:srgbClr val="003560"/>
                </a:solidFill>
                <a:hlinkClick r:id="rId5"/>
              </a:rPr>
              <a:t>marketing-brand@glasgow.ac.uk</a:t>
            </a: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main building of the University looking South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6596152" y="4321035"/>
            <a:ext cx="2584360" cy="639175"/>
            <a:chOff x="6596152" y="4321035"/>
            <a:chExt cx="2584360" cy="639175"/>
          </a:xfrm>
        </p:grpSpPr>
        <p:sp>
          <p:nvSpPr>
            <p:cNvPr id="37" name="TextBox 36"/>
            <p:cNvSpPr txBox="1"/>
            <p:nvPr/>
          </p:nvSpPr>
          <p:spPr>
            <a:xfrm>
              <a:off x="6596152" y="4321035"/>
              <a:ext cx="2584360" cy="369332"/>
            </a:xfrm>
            <a:prstGeom prst="rect">
              <a:avLst/>
            </a:prstGeom>
            <a:noFill/>
            <a:effectLst>
              <a:outerShdw blurRad="1270000" dist="50800" dir="5400000" sx="200000" sy="200000" algn="ctr" rotWithShape="0">
                <a:schemeClr val="tx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</a:rPr>
                <a:t>#</a:t>
              </a:r>
              <a:r>
                <a:rPr lang="en-US" sz="1800" b="1" dirty="0" err="1">
                  <a:solidFill>
                    <a:schemeClr val="bg1"/>
                  </a:solidFill>
                </a:rPr>
                <a:t>UofGWorldChangers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6732240" y="4713989"/>
              <a:ext cx="2127863" cy="246221"/>
              <a:chOff x="6372200" y="4380462"/>
              <a:chExt cx="2127863" cy="24622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7380312" y="4380462"/>
                <a:ext cx="111975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@</a:t>
                </a:r>
                <a:r>
                  <a:rPr lang="en-US" sz="1000" b="1" dirty="0" err="1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UofGlasgow</a:t>
                </a:r>
                <a:endParaRPr lang="en-US" sz="1000" b="1" dirty="0">
                  <a:solidFill>
                    <a:schemeClr val="bg1"/>
                  </a:solidFill>
                  <a:ea typeface="Arial" charset="0"/>
                  <a:cs typeface="Arial" charset="0"/>
                </a:endParaRP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6372200" y="4400085"/>
                <a:ext cx="986878" cy="202182"/>
                <a:chOff x="5868219" y="4773800"/>
                <a:chExt cx="986878" cy="202182"/>
              </a:xfrm>
            </p:grpSpPr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72200" y="4773800"/>
                  <a:ext cx="242653" cy="201600"/>
                </a:xfrm>
                <a:prstGeom prst="rect">
                  <a:avLst/>
                </a:prstGeom>
              </p:spPr>
            </p:pic>
            <p:pic>
              <p:nvPicPr>
                <p:cNvPr id="42" name="Picture 4" descr="C:\Users\am384c\Desktop\snapchat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116326" y="4773800"/>
                  <a:ext cx="202181" cy="20218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53497" y="4773800"/>
                  <a:ext cx="201600" cy="201600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8219" y="4778594"/>
                  <a:ext cx="197388" cy="19738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5536" y="1220108"/>
            <a:ext cx="5184775" cy="48754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2D4A"/>
                </a:solidFill>
              </a:rPr>
              <a:t>This is your closing slide </a:t>
            </a:r>
            <a:endParaRPr lang="en-US" dirty="0">
              <a:solidFill>
                <a:srgbClr val="002D4A"/>
              </a:solidFill>
              <a:ea typeface="+mj-ea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467544" y="1707654"/>
            <a:ext cx="5400675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/>
            <a:r>
              <a:rPr lang="en-US" altLang="en-US" dirty="0">
                <a:solidFill>
                  <a:srgbClr val="002D4A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You can add your contact details, a call to</a:t>
            </a:r>
          </a:p>
          <a:p>
            <a:pPr marL="0"/>
            <a:r>
              <a:rPr lang="en-US" altLang="en-US" dirty="0">
                <a:solidFill>
                  <a:srgbClr val="002D4A"/>
                </a:solidFill>
                <a:latin typeface="Arial" charset="0"/>
                <a:ea typeface="ヒラギノ角ゴ Pro W3" charset="-128"/>
                <a:cs typeface="ヒラギノ角ゴ Pro W3" charset="-128"/>
              </a:rPr>
              <a:t>action or a simple Thank you using this slide </a:t>
            </a:r>
          </a:p>
          <a:p>
            <a:endParaRPr lang="en-US" altLang="en-US" dirty="0">
              <a:solidFill>
                <a:schemeClr val="bg1"/>
              </a:solidFill>
              <a:latin typeface="Arial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348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Guidance notes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These slides are intended to support staff who are making presentations about the University. If appropriate you may also use slides from the other University </a:t>
            </a:r>
            <a:r>
              <a:rPr lang="en-GB" sz="1400" dirty="0" err="1">
                <a:solidFill>
                  <a:srgbClr val="003560"/>
                </a:solidFill>
              </a:rPr>
              <a:t>Powerpoint</a:t>
            </a:r>
            <a:r>
              <a:rPr lang="en-GB" sz="1400" dirty="0">
                <a:solidFill>
                  <a:srgbClr val="003560"/>
                </a:solidFill>
              </a:rPr>
              <a:t> templates.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Slides 3 and 4 are approved and non-editable.</a:t>
            </a:r>
            <a:endParaRPr lang="en-GB" sz="14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Please do not put images on top of the full images in the template. If using your own images, diagrams or tables please use the blank slide (Slide 14).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We recommend using the images supplied in this template where possible. If you require additional images the best resource is the University image bank at </a:t>
            </a:r>
            <a:r>
              <a:rPr lang="en-GB" sz="1400" dirty="0">
                <a:solidFill>
                  <a:srgbClr val="003560"/>
                </a:solidFill>
                <a:hlinkClick r:id="rId3"/>
              </a:rPr>
              <a:t>www.glasgow.ac.uk/photo/restricted</a:t>
            </a:r>
            <a:r>
              <a:rPr lang="en-GB" sz="1400" dirty="0">
                <a:solidFill>
                  <a:srgbClr val="003560"/>
                </a:solidFill>
              </a:rPr>
              <a:t>. Contact </a:t>
            </a:r>
            <a:r>
              <a:rPr lang="en-GB" sz="1400" dirty="0">
                <a:solidFill>
                  <a:srgbClr val="003560"/>
                </a:solidFill>
                <a:hlinkClick r:id="rId4"/>
              </a:rPr>
              <a:t>mrio-design@glasgow.ac.uk</a:t>
            </a:r>
            <a:r>
              <a:rPr lang="en-GB" sz="1400" dirty="0">
                <a:solidFill>
                  <a:srgbClr val="003560"/>
                </a:solidFill>
              </a:rPr>
              <a:t> for the password.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400" dirty="0">
                <a:solidFill>
                  <a:srgbClr val="003560"/>
                </a:solidFill>
              </a:rPr>
              <a:t>If you require assistance or guidance, please email </a:t>
            </a:r>
            <a:r>
              <a:rPr lang="en-GB" sz="1400" dirty="0">
                <a:solidFill>
                  <a:srgbClr val="003560"/>
                </a:solidFill>
                <a:hlinkClick r:id="rId5"/>
              </a:rPr>
              <a:t>marketing-brand@glasgow.ac.uk</a:t>
            </a: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568951" cy="184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3560"/>
                </a:solidFill>
              </a:rPr>
              <a:t>Explanation of Background</a:t>
            </a: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Project background 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Aims </a:t>
            </a:r>
            <a:r>
              <a:rPr lang="en-GB" sz="1600" dirty="0"/>
              <a:t>of the project </a:t>
            </a:r>
            <a:endParaRPr lang="en-GB" sz="1600" dirty="0" smtClean="0"/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600" dirty="0" smtClean="0"/>
              <a:t>Data </a:t>
            </a:r>
            <a:r>
              <a:rPr lang="en-GB" sz="1600" dirty="0"/>
              <a:t>description</a:t>
            </a:r>
            <a:endParaRPr lang="en-GB" sz="1600" dirty="0">
              <a:solidFill>
                <a:srgbClr val="0035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4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Exploratory Data Analysis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1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Logistic Regression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LDA/QDA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Trees / Random </a:t>
            </a:r>
            <a:r>
              <a:rPr lang="en-US" sz="2400" dirty="0" err="1" smtClean="0"/>
              <a:t>Forrests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104457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Support Vector Machines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6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9551" y="1203599"/>
            <a:ext cx="4680521" cy="504055"/>
          </a:xfrm>
          <a:prstGeom prst="rect">
            <a:avLst/>
          </a:prstGeom>
        </p:spPr>
        <p:txBody>
          <a:bodyPr/>
          <a:lstStyle/>
          <a:p>
            <a:r>
              <a:rPr lang="en-US" sz="2400" dirty="0" smtClean="0"/>
              <a:t>Advanced Section: Imputation</a:t>
            </a:r>
            <a:endParaRPr lang="en-US" sz="2400" dirty="0"/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body text should be minimum size 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We recommend that you use headings or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Your audience want to hear and see you present not read from a slide.</a:t>
            </a:r>
          </a:p>
          <a:p>
            <a:pPr marL="292100" indent="-285750">
              <a:buFont typeface="Arial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insert an image, right-click (ctrl + click Mac) and select ‘send to back’, to place it behind the University marque at the top.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4926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4706</TotalTime>
  <Words>690</Words>
  <Application>Microsoft Office PowerPoint</Application>
  <PresentationFormat>On-screen Show (16:9)</PresentationFormat>
  <Paragraphs>61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ヒラギノ角ゴ Pro W3</vt:lpstr>
      <vt:lpstr>Arial</vt:lpstr>
      <vt:lpstr>Calibri</vt:lpstr>
      <vt:lpstr>Times New Roman</vt:lpstr>
      <vt:lpstr>UoG_PowerPoint_16.9</vt:lpstr>
      <vt:lpstr>Survival Prediction of Acute Respiratory Distress Syndrome </vt:lpstr>
      <vt:lpstr>PowerPoint Presentation</vt:lpstr>
      <vt:lpstr>PowerPoint Presentation</vt:lpstr>
      <vt:lpstr>Exploratory Data Analysis</vt:lpstr>
      <vt:lpstr>Logistic Regression</vt:lpstr>
      <vt:lpstr>LDA/QDA</vt:lpstr>
      <vt:lpstr>Trees / Random Forrests</vt:lpstr>
      <vt:lpstr>Support Vector Machines</vt:lpstr>
      <vt:lpstr>Advanced Section: Imputation</vt:lpstr>
      <vt:lpstr>PowerPoint Presentation</vt:lpstr>
      <vt:lpstr>This is your closing slide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Robert Edwards (student)</cp:lastModifiedBy>
  <cp:revision>162</cp:revision>
  <dcterms:created xsi:type="dcterms:W3CDTF">2016-02-16T11:44:26Z</dcterms:created>
  <dcterms:modified xsi:type="dcterms:W3CDTF">2019-07-23T16:12:30Z</dcterms:modified>
  <cp:category/>
</cp:coreProperties>
</file>