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406" r:id="rId3"/>
    <p:sldId id="439" r:id="rId4"/>
    <p:sldId id="444" r:id="rId5"/>
    <p:sldId id="407" r:id="rId6"/>
    <p:sldId id="437" r:id="rId7"/>
    <p:sldId id="438" r:id="rId8"/>
    <p:sldId id="445" r:id="rId9"/>
    <p:sldId id="440" r:id="rId10"/>
    <p:sldId id="441" r:id="rId11"/>
    <p:sldId id="446" r:id="rId12"/>
    <p:sldId id="442" r:id="rId13"/>
    <p:sldId id="443" r:id="rId14"/>
    <p:sldId id="436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67A7"/>
    <a:srgbClr val="003865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0"/>
    <p:restoredTop sz="66977"/>
  </p:normalViewPr>
  <p:slideViewPr>
    <p:cSldViewPr>
      <p:cViewPr varScale="1">
        <p:scale>
          <a:sx n="87" d="100"/>
          <a:sy n="87" d="100"/>
        </p:scale>
        <p:origin x="10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tower of the main building with the city in the background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766"/>
            <a:ext cx="1907704" cy="11221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5184775" cy="10327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Survival Prediction of Acute Respiratory Distress Syndrome 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0459D-5F1E-5640-87B5-00F2D9510815}"/>
              </a:ext>
            </a:extLst>
          </p:cNvPr>
          <p:cNvSpPr txBox="1">
            <a:spLocks/>
          </p:cNvSpPr>
          <p:nvPr/>
        </p:nvSpPr>
        <p:spPr bwMode="auto">
          <a:xfrm>
            <a:off x="467546" y="252660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Please use 20 font size for your sub-title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Support Vector Machines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Comparison of Methods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80521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Advanced Section: Imputation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Advanced Section: Imputation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 smtClean="0">
                <a:solidFill>
                  <a:srgbClr val="003560"/>
                </a:solidFill>
              </a:rPr>
              <a:t>These </a:t>
            </a:r>
            <a:r>
              <a:rPr lang="en-GB" sz="1400" dirty="0">
                <a:solidFill>
                  <a:srgbClr val="003560"/>
                </a:solidFill>
              </a:rPr>
              <a:t>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main building of the University looking Sou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596152" y="4321035"/>
            <a:ext cx="2584360" cy="639175"/>
            <a:chOff x="6596152" y="4321035"/>
            <a:chExt cx="2584360" cy="639175"/>
          </a:xfrm>
        </p:grpSpPr>
        <p:sp>
          <p:nvSpPr>
            <p:cNvPr id="37" name="TextBox 36"/>
            <p:cNvSpPr txBox="1"/>
            <p:nvPr/>
          </p:nvSpPr>
          <p:spPr>
            <a:xfrm>
              <a:off x="6596152" y="4321035"/>
              <a:ext cx="2584360" cy="369332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#</a:t>
              </a:r>
              <a:r>
                <a:rPr lang="en-US" sz="1800" b="1" dirty="0" err="1">
                  <a:solidFill>
                    <a:schemeClr val="bg1"/>
                  </a:solidFill>
                </a:rPr>
                <a:t>UofGWorldChangers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32240" y="4713989"/>
              <a:ext cx="2127863" cy="246221"/>
              <a:chOff x="6372200" y="4380462"/>
              <a:chExt cx="2127863" cy="2462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7380312" y="4380462"/>
                <a:ext cx="11197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@</a:t>
                </a:r>
                <a:r>
                  <a:rPr lang="en-US" sz="1000" b="1" dirty="0" err="1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UofGlasgow</a:t>
                </a:r>
                <a:endParaRPr lang="en-US" sz="1000" b="1" dirty="0">
                  <a:solidFill>
                    <a:schemeClr val="bg1"/>
                  </a:solidFill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72200" y="4400085"/>
                <a:ext cx="986878" cy="202182"/>
                <a:chOff x="5868219" y="4773800"/>
                <a:chExt cx="986878" cy="202182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2200" y="4773800"/>
                  <a:ext cx="242653" cy="201600"/>
                </a:xfrm>
                <a:prstGeom prst="rect">
                  <a:avLst/>
                </a:prstGeom>
              </p:spPr>
            </p:pic>
            <p:pic>
              <p:nvPicPr>
                <p:cNvPr id="42" name="Picture 4" descr="C:\Users\am384c\Desktop\snapchat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6326" y="4773800"/>
                  <a:ext cx="202181" cy="2021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3497" y="4773800"/>
                  <a:ext cx="201600" cy="201600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219" y="4778594"/>
                  <a:ext cx="197388" cy="19738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5536" y="1220108"/>
            <a:ext cx="5184775" cy="48754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D4A"/>
                </a:solidFill>
              </a:rPr>
              <a:t>This is your closing slide </a:t>
            </a:r>
            <a:endParaRPr lang="en-US" dirty="0">
              <a:solidFill>
                <a:srgbClr val="002D4A"/>
              </a:solidFill>
              <a:ea typeface="+mj-e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7544" y="1707654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You can add your contact details, a call to</a:t>
            </a:r>
          </a:p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action or a simple Thank you using this slide </a:t>
            </a:r>
          </a:p>
          <a:p>
            <a:endParaRPr lang="en-US" altLang="en-US" dirty="0">
              <a:solidFill>
                <a:schemeClr val="bg1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Guidance notes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These 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Explanation of Background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Project background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Aims </a:t>
            </a:r>
            <a:r>
              <a:rPr lang="en-GB" sz="1600" dirty="0"/>
              <a:t>of the project 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Data </a:t>
            </a:r>
            <a:r>
              <a:rPr lang="en-GB" sz="1600" dirty="0"/>
              <a:t>description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Aims of Project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Can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biomedical markers be used to accurately predict ECMO survival?</a:t>
            </a:r>
            <a:endParaRPr lang="en-GB" sz="1600" dirty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Do we need all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variables or just a subset to make accurate predictions?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What is the expected performance of future predictions?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K-Nearest </a:t>
            </a:r>
            <a:r>
              <a:rPr lang="en-US" sz="2400" dirty="0" err="1" smtClean="0"/>
              <a:t>Neighbours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for continuous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LDA/QDA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for continuous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Trees / Random </a:t>
            </a:r>
            <a:r>
              <a:rPr lang="en-US" sz="2400" dirty="0" err="1" smtClean="0"/>
              <a:t>Forrests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9440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4931</TotalTime>
  <Words>743</Words>
  <Application>Microsoft Office PowerPoint</Application>
  <PresentationFormat>On-screen Show (16:9)</PresentationFormat>
  <Paragraphs>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ヒラギノ角ゴ Pro W3</vt:lpstr>
      <vt:lpstr>Arial</vt:lpstr>
      <vt:lpstr>Calibri</vt:lpstr>
      <vt:lpstr>Times New Roman</vt:lpstr>
      <vt:lpstr>UoG_PowerPoint_16.9</vt:lpstr>
      <vt:lpstr>Survival Prediction of Acute Respiratory Distress Syndrome </vt:lpstr>
      <vt:lpstr>PowerPoint Presentation</vt:lpstr>
      <vt:lpstr>PowerPoint Presentation</vt:lpstr>
      <vt:lpstr>PowerPoint Presentation</vt:lpstr>
      <vt:lpstr>Exploratory Data Analysis</vt:lpstr>
      <vt:lpstr>Logistic Regression</vt:lpstr>
      <vt:lpstr>K-Nearest Neighbours</vt:lpstr>
      <vt:lpstr>LDA/QDA</vt:lpstr>
      <vt:lpstr>Trees / Random Forrests</vt:lpstr>
      <vt:lpstr>Support Vector Machines</vt:lpstr>
      <vt:lpstr>Comparison of Methods</vt:lpstr>
      <vt:lpstr>Advanced Section: Imputation</vt:lpstr>
      <vt:lpstr>PowerPoint Presentation</vt:lpstr>
      <vt:lpstr>This is your closing slide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Robert Edwards (student)</cp:lastModifiedBy>
  <cp:revision>164</cp:revision>
  <dcterms:created xsi:type="dcterms:W3CDTF">2016-02-16T11:44:26Z</dcterms:created>
  <dcterms:modified xsi:type="dcterms:W3CDTF">2019-07-24T15:59:41Z</dcterms:modified>
  <cp:category/>
</cp:coreProperties>
</file>