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95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94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563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15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72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8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57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2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5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621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42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3B69-D274-486E-B65B-4C8011D342AF}" type="datetimeFigureOut">
              <a:rPr lang="es-PE" smtClean="0"/>
              <a:t>23/09/2016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02A7-2948-4F3D-ADD1-7455606F50A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9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Prototipos</a:t>
            </a:r>
            <a:endParaRPr lang="es-P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Sistema Global de Geolocalización de Vendedores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883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Prototipos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Prototipos</dc:title>
  <dc:creator>Ricardo Tejo</dc:creator>
  <cp:lastModifiedBy>Ricardo Tejo</cp:lastModifiedBy>
  <cp:revision>1</cp:revision>
  <dcterms:created xsi:type="dcterms:W3CDTF">2016-09-24T04:38:44Z</dcterms:created>
  <dcterms:modified xsi:type="dcterms:W3CDTF">2016-09-24T04:39:28Z</dcterms:modified>
</cp:coreProperties>
</file>