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70" r:id="rId1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311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1A24-F0C0-4047-9050-385DD7375403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78D3-A2B8-E74E-B95B-BB769070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Recommended design changes in Dolphin Browser for creation of bookmark folder</a:t>
            </a:r>
            <a:br>
              <a:rPr lang="en-US" dirty="0" smtClean="0">
                <a:solidFill>
                  <a:srgbClr val="000090"/>
                </a:solidFill>
              </a:rPr>
            </a:b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610934"/>
            <a:ext cx="6985898" cy="533066"/>
          </a:xfrm>
        </p:spPr>
        <p:txBody>
          <a:bodyPr>
            <a:noAutofit/>
          </a:bodyPr>
          <a:lstStyle/>
          <a:p>
            <a:pPr marL="458788" indent="-458788" algn="l"/>
            <a:r>
              <a:rPr lang="en-US" sz="1500" b="1" dirty="0" smtClean="0">
                <a:solidFill>
                  <a:schemeClr val="tx1"/>
                </a:solidFill>
              </a:rPr>
              <a:t>Note:</a:t>
            </a:r>
            <a:r>
              <a:rPr lang="en-US" sz="1500" dirty="0" smtClean="0">
                <a:solidFill>
                  <a:schemeClr val="tx1"/>
                </a:solidFill>
              </a:rPr>
              <a:t> Please download this PowerPoint file and run it in slideshow mode to see the functional prototype.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9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III. Recommended Design changes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57251" y="0"/>
            <a:ext cx="5143498" cy="9144000"/>
            <a:chOff x="107981" y="1872446"/>
            <a:chExt cx="1867090" cy="3319272"/>
          </a:xfrm>
        </p:grpSpPr>
        <p:pic>
          <p:nvPicPr>
            <p:cNvPr id="4" name="Picture 3" descr="2013-10-22 15.45.3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81" y="1872446"/>
              <a:ext cx="1867090" cy="331927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Rounded Rectangle 4">
              <a:hlinkClick r:id="rId3" action="ppaction://hlinksldjump"/>
            </p:cNvPr>
            <p:cNvSpPr/>
            <p:nvPr/>
          </p:nvSpPr>
          <p:spPr>
            <a:xfrm>
              <a:off x="127193" y="2147422"/>
              <a:ext cx="258751" cy="333330"/>
            </a:xfrm>
            <a:prstGeom prst="round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solidFill>
                <a:schemeClr val="accent3">
                  <a:lumMod val="75000"/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56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82058" y="35280"/>
            <a:ext cx="5133575" cy="9126355"/>
            <a:chOff x="2358790" y="1872446"/>
            <a:chExt cx="1867091" cy="3319272"/>
          </a:xfrm>
        </p:grpSpPr>
        <p:pic>
          <p:nvPicPr>
            <p:cNvPr id="4" name="Picture 3" descr="2013-10-21 16.37.1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790" y="1872446"/>
              <a:ext cx="1867091" cy="331927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Rounded Rectangle 4">
              <a:hlinkClick r:id="rId3" action="ppaction://hlinksldjump"/>
            </p:cNvPr>
            <p:cNvSpPr/>
            <p:nvPr/>
          </p:nvSpPr>
          <p:spPr>
            <a:xfrm>
              <a:off x="2762674" y="3391355"/>
              <a:ext cx="955810" cy="183316"/>
            </a:xfrm>
            <a:prstGeom prst="round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solidFill>
                <a:schemeClr val="accent3">
                  <a:lumMod val="75000"/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549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62212" y="17640"/>
            <a:ext cx="5133577" cy="9126357"/>
            <a:chOff x="6936188" y="1872446"/>
            <a:chExt cx="1867091" cy="3319272"/>
          </a:xfrm>
        </p:grpSpPr>
        <p:pic>
          <p:nvPicPr>
            <p:cNvPr id="4" name="Picture 3" descr="2013-10-21 16.37.2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88" y="1872446"/>
              <a:ext cx="1867091" cy="331927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5" name="Picture 4" descr="2013-10-21 16.36.41.png"/>
            <p:cNvPicPr>
              <a:picLocks noChangeAspect="1"/>
            </p:cNvPicPr>
            <p:nvPr/>
          </p:nvPicPr>
          <p:blipFill rotWithShape="1">
            <a:blip r:embed="rId3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18" t="3734" r="3064" b="91095"/>
            <a:stretch/>
          </p:blipFill>
          <p:spPr>
            <a:xfrm>
              <a:off x="8414320" y="2710727"/>
              <a:ext cx="253413" cy="24223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4910291" y="2229031"/>
            <a:ext cx="712813" cy="918264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3">
                <a:lumMod val="75000"/>
                <a:alpha val="1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3-10-22 15.45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1" y="0"/>
            <a:ext cx="5143498" cy="9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857251" y="0"/>
            <a:ext cx="5143498" cy="914400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2013-10-21 16.36.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0" t="40897" r="11126" b="36340"/>
          <a:stretch/>
        </p:blipFill>
        <p:spPr>
          <a:xfrm>
            <a:off x="1296289" y="3616147"/>
            <a:ext cx="4265423" cy="2222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210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IV. Design wins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The ‘create bookmark folder’ is located along with bookmarking function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The function is upfront 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With this redesign, the user can create a new bookmark folder as they are bookmarking a page</a:t>
            </a:r>
          </a:p>
          <a:p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4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Current task flow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Recognition of design issues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Design recommendations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Design wins of recommended design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4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I. Current task flow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Taps indicated by highlighting the screen area in orange color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8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3-10-22 15.45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69" y="0"/>
            <a:ext cx="4954462" cy="91439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1106499" y="8304476"/>
            <a:ext cx="664462" cy="674081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3">
                <a:lumMod val="75000"/>
                <a:alpha val="1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37056" y="-71800"/>
            <a:ext cx="5183889" cy="9215800"/>
            <a:chOff x="2356672" y="170222"/>
            <a:chExt cx="1867091" cy="3319272"/>
          </a:xfrm>
        </p:grpSpPr>
        <p:pic>
          <p:nvPicPr>
            <p:cNvPr id="4" name="Picture 3" descr="2013-10-21 16.36.2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672" y="170222"/>
              <a:ext cx="1867091" cy="331927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Rounded Rectangle 4">
              <a:hlinkClick r:id="rId3" action="ppaction://hlinksldjump"/>
            </p:cNvPr>
            <p:cNvSpPr/>
            <p:nvPr/>
          </p:nvSpPr>
          <p:spPr>
            <a:xfrm>
              <a:off x="2432629" y="2851259"/>
              <a:ext cx="454809" cy="425490"/>
            </a:xfrm>
            <a:prstGeom prst="round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solidFill>
                <a:schemeClr val="accent3">
                  <a:lumMod val="75000"/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82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69499" y="0"/>
            <a:ext cx="5119005" cy="9100456"/>
            <a:chOff x="4673857" y="170222"/>
            <a:chExt cx="1867090" cy="3319272"/>
          </a:xfrm>
        </p:grpSpPr>
        <p:pic>
          <p:nvPicPr>
            <p:cNvPr id="4" name="Picture 3" descr="2013-10-21 16.36.3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3857" y="170222"/>
              <a:ext cx="1867090" cy="331927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Rounded Rectangle 4">
              <a:hlinkClick r:id="rId3" action="ppaction://hlinksldjump"/>
            </p:cNvPr>
            <p:cNvSpPr/>
            <p:nvPr/>
          </p:nvSpPr>
          <p:spPr>
            <a:xfrm>
              <a:off x="5791586" y="252027"/>
              <a:ext cx="300432" cy="323529"/>
            </a:xfrm>
            <a:prstGeom prst="round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solidFill>
                <a:schemeClr val="accent3">
                  <a:lumMod val="75000"/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96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787132" y="0"/>
            <a:ext cx="5104747" cy="9075105"/>
            <a:chOff x="6956444" y="170222"/>
            <a:chExt cx="1867091" cy="3319272"/>
          </a:xfrm>
        </p:grpSpPr>
        <p:pic>
          <p:nvPicPr>
            <p:cNvPr id="4" name="Picture 3" descr="2013-10-21 16.36.4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444" y="170222"/>
              <a:ext cx="1867091" cy="331927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Rounded Rectangle 4">
              <a:hlinkClick r:id="rId3" action="ppaction://hlinksldjump"/>
            </p:cNvPr>
            <p:cNvSpPr/>
            <p:nvPr/>
          </p:nvSpPr>
          <p:spPr>
            <a:xfrm>
              <a:off x="8522388" y="252027"/>
              <a:ext cx="301147" cy="298854"/>
            </a:xfrm>
            <a:prstGeom prst="round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solidFill>
                <a:schemeClr val="accent3">
                  <a:lumMod val="75000"/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70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3-10-21 16.3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0"/>
            <a:ext cx="5143501" cy="914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 descr="2013-10-21 16.36.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50"/>
          <a:stretch/>
        </p:blipFill>
        <p:spPr>
          <a:xfrm>
            <a:off x="874891" y="17640"/>
            <a:ext cx="5104747" cy="3584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7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II. Design issues with current task flow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Currently the ‘create new bookmark folder’ is buried in levels of menu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Current way of accessing the function is unintuitive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Create new bookmark folder icon can be missed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Current task flow needs the user create a folder before bookmarking, thus inefficient</a:t>
            </a:r>
          </a:p>
          <a:p>
            <a:r>
              <a:rPr lang="en-US" sz="2800" dirty="0" smtClean="0">
                <a:solidFill>
                  <a:srgbClr val="000090"/>
                </a:solidFill>
              </a:rPr>
              <a:t>3 out of four participants tested failed at this task</a:t>
            </a:r>
          </a:p>
          <a:p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3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165</Words>
  <Application>Microsoft Macintosh PowerPoint</Application>
  <PresentationFormat>On-screen Show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Recommended design changes in Dolphin Browser for creation of bookmark folder </vt:lpstr>
      <vt:lpstr>Outline</vt:lpstr>
      <vt:lpstr>I. Current task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Design issues with current task flow</vt:lpstr>
      <vt:lpstr>III. Recommended Design changes</vt:lpstr>
      <vt:lpstr>PowerPoint Presentation</vt:lpstr>
      <vt:lpstr>PowerPoint Presentation</vt:lpstr>
      <vt:lpstr>PowerPoint Presentation</vt:lpstr>
      <vt:lpstr>PowerPoint Presentation</vt:lpstr>
      <vt:lpstr>IV. Design wins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Recommended design changes in Dolphin Browser for better UX</dc:title>
  <dc:creator>Rucha Tembe</dc:creator>
  <cp:lastModifiedBy>Rucha Tembe</cp:lastModifiedBy>
  <cp:revision>7</cp:revision>
  <dcterms:created xsi:type="dcterms:W3CDTF">2014-04-30T14:10:24Z</dcterms:created>
  <dcterms:modified xsi:type="dcterms:W3CDTF">2014-04-30T15:51:02Z</dcterms:modified>
</cp:coreProperties>
</file>