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3" r:id="rId16"/>
    <p:sldId id="269" r:id="rId17"/>
    <p:sldId id="270" r:id="rId18"/>
    <p:sldId id="271" r:id="rId19"/>
    <p:sldId id="272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5ad21a9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5ad21a9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5ad21a9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c5ad21a9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5ad21a9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5ad21a9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5ad21a9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c5ad21a9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5ad21a9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5ad21a9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c5ad21a9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c5ad21a9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5ad21a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c5ad21a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5ad21a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c5ad21a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c5ad21a9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c5ad21a9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5ad21a9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5ad21a9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5ad21a9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5ad21a9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c5ad21a9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c5ad21a9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5ad21a9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c5ad21a9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c5ad21a9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c5ad21a9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c5ad21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c5ad21a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c5ad21a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c5ad21a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5ad21a9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c5ad21a9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5ad21a9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5ad21a9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5ad21a9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5ad21a9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5ad21a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c5ad21a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c5ad21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c5ad21a9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34.65.177.142:8080/do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4j-contrib/neovis.j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34.65.177.142:808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Finals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24650" y="3358775"/>
            <a:ext cx="3316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Bagdat A.,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Yerzhanuly Zh.,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Temirbulat 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1" y="0"/>
            <a:ext cx="77863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197"/>
            <a:ext cx="9143999" cy="496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can be used: 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Covid-19 contact and infection scoring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 graphs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Recommendation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5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125" y="273962"/>
            <a:ext cx="7055925" cy="47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our app to search through this graph database: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00" y="1544599"/>
            <a:ext cx="4159300" cy="32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58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Nodes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478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021" y="141725"/>
            <a:ext cx="6121354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Pojos, controllers, services and repository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sum up and make rest api documentation, we used Swagger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http://34.65.177.142:8080/docs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documentation springdoc-openapi.ui</a:t>
            </a:r>
            <a:endParaRPr dirty="0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9313"/>
            <a:ext cx="8036176" cy="31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57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ACTED_IN by Keanu Reeves </a:t>
            </a:r>
            <a:endParaRPr b="1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75" y="199500"/>
            <a:ext cx="5592725" cy="4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24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Search all movies by title name with ignoring case 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426" y="198600"/>
            <a:ext cx="5761875" cy="47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537375" y="404400"/>
            <a:ext cx="46983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600" y="1186075"/>
            <a:ext cx="1905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829950" y="2976850"/>
            <a:ext cx="24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- Rassul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5" y="995100"/>
            <a:ext cx="2310676" cy="1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52650" y="2976850"/>
            <a:ext cx="647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Asetolla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064" y="1290225"/>
            <a:ext cx="2112375" cy="1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873763" y="2976850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Zhanibek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https://github.com/neo4j-contrib/neovis.js/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Frontend was written using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neovis.js which is vis.js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working with neo4j data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929" y="1652975"/>
            <a:ext cx="4856500" cy="31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Maven install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Maven clean package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jar from target/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, run java -jar target/sdn6-movies-snapshot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Accessible by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http://34.65.177.142:8080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 module: http://34.141.198.19:7474/browser/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775" y="224118"/>
            <a:ext cx="1926550" cy="18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8225" y="1664500"/>
            <a:ext cx="16573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2775" y="2750350"/>
            <a:ext cx="1536225" cy="14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 that you can test by yourself is on GitHub 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https://github.com/xL3F/spring-neo4j-project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869" y="1838500"/>
            <a:ext cx="1526600" cy="15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50" y="1838500"/>
            <a:ext cx="5892526" cy="2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project: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Show possibilities of NoSQL databases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Show how Spring Data works with NoSQL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Demonstrate the full project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- what is it? 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Смысл таков, что в NoSQL базах в отличие от реляционных структура данных не регламентирована (или слабо типизирована, если проводить аналогии с языками программирования) — в отдельной строке или документе можно добавить произвольное поле без предварительного декларативного изменения структуры всей таблицы.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Таким образом, если появляется необходимость поменять модель данных, то единственное достаточное действие — отразить изменение в коде приложения.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SQL-like and NoSQL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 реляционной базе данных запись о книге часто разделяется на несколько частей (или «нормализуется») и хранится в отдельных таблицах, отношения между которыми определяются ограничениями первичных и внешних ключей. В этом примере в таблице «</a:t>
            </a:r>
            <a:r>
              <a:rPr lang="en" sz="1100" b="1">
                <a:solidFill>
                  <a:schemeClr val="dk1"/>
                </a:solidFill>
              </a:rPr>
              <a:t>Книги</a:t>
            </a:r>
            <a:r>
              <a:rPr lang="en" sz="1100">
                <a:solidFill>
                  <a:schemeClr val="dk1"/>
                </a:solidFill>
              </a:rPr>
              <a:t>» имеются столбцы «</a:t>
            </a:r>
            <a:r>
              <a:rPr lang="en" sz="1100" b="1">
                <a:solidFill>
                  <a:schemeClr val="dk1"/>
                </a:solidFill>
              </a:rPr>
              <a:t>ISBN</a:t>
            </a:r>
            <a:r>
              <a:rPr lang="en" sz="1100">
                <a:solidFill>
                  <a:schemeClr val="dk1"/>
                </a:solidFill>
              </a:rPr>
              <a:t>», «</a:t>
            </a:r>
            <a:r>
              <a:rPr lang="en" sz="1100" b="1">
                <a:solidFill>
                  <a:schemeClr val="dk1"/>
                </a:solidFill>
              </a:rPr>
              <a:t>Название книги</a:t>
            </a:r>
            <a:r>
              <a:rPr lang="en" sz="1100">
                <a:solidFill>
                  <a:schemeClr val="dk1"/>
                </a:solidFill>
              </a:rPr>
              <a:t>» и «</a:t>
            </a:r>
            <a:r>
              <a:rPr lang="en" sz="1100" b="1">
                <a:solidFill>
                  <a:schemeClr val="dk1"/>
                </a:solidFill>
              </a:rPr>
              <a:t>Номер издания</a:t>
            </a:r>
            <a:r>
              <a:rPr lang="en" sz="1100">
                <a:solidFill>
                  <a:schemeClr val="dk1"/>
                </a:solidFill>
              </a:rPr>
              <a:t>», в таблице «</a:t>
            </a:r>
            <a:r>
              <a:rPr lang="en" sz="1100" b="1">
                <a:solidFill>
                  <a:schemeClr val="dk1"/>
                </a:solidFill>
              </a:rPr>
              <a:t>Авторы</a:t>
            </a:r>
            <a:r>
              <a:rPr lang="en" sz="1100">
                <a:solidFill>
                  <a:schemeClr val="dk1"/>
                </a:solidFill>
              </a:rPr>
              <a:t>» – столбцы «</a:t>
            </a:r>
            <a:r>
              <a:rPr lang="en" sz="1100" b="1">
                <a:solidFill>
                  <a:schemeClr val="dk1"/>
                </a:solidFill>
              </a:rPr>
              <a:t>ИД автора</a:t>
            </a:r>
            <a:r>
              <a:rPr lang="en" sz="1100">
                <a:solidFill>
                  <a:schemeClr val="dk1"/>
                </a:solidFill>
              </a:rPr>
              <a:t>» и «</a:t>
            </a:r>
            <a:r>
              <a:rPr lang="en" sz="1100" b="1">
                <a:solidFill>
                  <a:schemeClr val="dk1"/>
                </a:solidFill>
              </a:rPr>
              <a:t>Имя автора</a:t>
            </a:r>
            <a:r>
              <a:rPr lang="en" sz="1100">
                <a:solidFill>
                  <a:schemeClr val="dk1"/>
                </a:solidFill>
              </a:rPr>
              <a:t>», а в таблице «</a:t>
            </a:r>
            <a:r>
              <a:rPr lang="en" sz="1100" b="1">
                <a:solidFill>
                  <a:schemeClr val="dk1"/>
                </a:solidFill>
              </a:rPr>
              <a:t>Автор–ISBN</a:t>
            </a:r>
            <a:r>
              <a:rPr lang="en" sz="1100">
                <a:solidFill>
                  <a:schemeClr val="dk1"/>
                </a:solidFill>
              </a:rPr>
              <a:t>» – столбцы «</a:t>
            </a:r>
            <a:r>
              <a:rPr lang="en" sz="1100" b="1">
                <a:solidFill>
                  <a:schemeClr val="dk1"/>
                </a:solidFill>
              </a:rPr>
              <a:t>Автор</a:t>
            </a:r>
            <a:r>
              <a:rPr lang="en" sz="1100">
                <a:solidFill>
                  <a:schemeClr val="dk1"/>
                </a:solidFill>
              </a:rPr>
              <a:t>» и «</a:t>
            </a:r>
            <a:r>
              <a:rPr lang="en" sz="1100" b="1">
                <a:solidFill>
                  <a:schemeClr val="dk1"/>
                </a:solidFill>
              </a:rPr>
              <a:t>ISBN</a:t>
            </a:r>
            <a:r>
              <a:rPr lang="en" sz="1100">
                <a:solidFill>
                  <a:schemeClr val="dk1"/>
                </a:solidFill>
              </a:rPr>
              <a:t>». Реляционная модель создана таким образом, чтобы обеспечить целостность ссылочных данных между таблицами в базе данных. Данные нормализованы для снижения избыточности и в целом оптимизированы для хранения.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 базе данных NoSQL запись о книге обычно хранится как документ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JSON</a:t>
            </a:r>
            <a:r>
              <a:rPr lang="en" sz="1100">
                <a:solidFill>
                  <a:schemeClr val="dk1"/>
                </a:solidFill>
              </a:rPr>
              <a:t>. Для каждой книги, или элемента, значения «</a:t>
            </a:r>
            <a:r>
              <a:rPr lang="en" sz="1100" b="1">
                <a:solidFill>
                  <a:schemeClr val="dk1"/>
                </a:solidFill>
              </a:rPr>
              <a:t>ISBN</a:t>
            </a:r>
            <a:r>
              <a:rPr lang="en" sz="1100">
                <a:solidFill>
                  <a:schemeClr val="dk1"/>
                </a:solidFill>
              </a:rPr>
              <a:t>», «</a:t>
            </a:r>
            <a:r>
              <a:rPr lang="en" sz="1100" b="1">
                <a:solidFill>
                  <a:schemeClr val="dk1"/>
                </a:solidFill>
              </a:rPr>
              <a:t>Название книги</a:t>
            </a:r>
            <a:r>
              <a:rPr lang="en" sz="1100">
                <a:solidFill>
                  <a:schemeClr val="dk1"/>
                </a:solidFill>
              </a:rPr>
              <a:t>», «</a:t>
            </a:r>
            <a:r>
              <a:rPr lang="en" sz="1100" b="1">
                <a:solidFill>
                  <a:schemeClr val="dk1"/>
                </a:solidFill>
              </a:rPr>
              <a:t>Номер издания</a:t>
            </a:r>
            <a:r>
              <a:rPr lang="en" sz="1100">
                <a:solidFill>
                  <a:schemeClr val="dk1"/>
                </a:solidFill>
              </a:rPr>
              <a:t>», «</a:t>
            </a:r>
            <a:r>
              <a:rPr lang="en" sz="1100" b="1">
                <a:solidFill>
                  <a:schemeClr val="dk1"/>
                </a:solidFill>
              </a:rPr>
              <a:t>Имя автора</a:t>
            </a:r>
            <a:r>
              <a:rPr lang="en" sz="1100">
                <a:solidFill>
                  <a:schemeClr val="dk1"/>
                </a:solidFill>
              </a:rPr>
              <a:t> и «</a:t>
            </a:r>
            <a:r>
              <a:rPr lang="en" sz="1100" b="1">
                <a:solidFill>
                  <a:schemeClr val="dk1"/>
                </a:solidFill>
              </a:rPr>
              <a:t>ИД автора</a:t>
            </a:r>
            <a:r>
              <a:rPr lang="en" sz="1100">
                <a:solidFill>
                  <a:schemeClr val="dk1"/>
                </a:solidFill>
              </a:rPr>
              <a:t>» хранятся в качестве атрибутов в едином документе. В такой модели данные оптимизированы для интуитивно понятной разработки и горизонтальной масштабируемости.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example - Neo4j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- NoSQL graph database, built from the ground up to leverage not only data but also data </a:t>
            </a:r>
            <a:r>
              <a:rPr lang="en" i="1"/>
              <a:t>relationships.</a:t>
            </a:r>
            <a:r>
              <a:rPr lang="en"/>
              <a:t> Neo4j </a:t>
            </a:r>
            <a:r>
              <a:rPr lang="en" i="1"/>
              <a:t>connects</a:t>
            </a:r>
            <a:r>
              <a:rPr lang="en"/>
              <a:t> data as it’s stored, enabling queries never before imagined, at speeds never thought possible.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Neo4j uses Cypher Query language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2987400"/>
            <a:ext cx="4476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graph instance 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04425" y="1017725"/>
            <a:ext cx="503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(FooFighters:Track {title: 'Run', artist: 'Foo Fighters'})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(Morgenshtern:Track {title: 'Leck', artist: 'Morgenshtern'})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(BillieEilis:Track {title: 'Your Power', artist: 'Billie Eilish'})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(ACDC:Track {title: 'Back in Black' , artist: 'AC/DC'})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(A:User {name: 'Person A', age: 20})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(B:User {name: 'Person B', age: 20})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 (C:User {name: 'Person C', age: 10})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CREATE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(FooFighters)-[:LISTENED_BY]-&gt;(A),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85"/>
              <a:t>(FooFighters)-[:LISTENED_BY]-&gt;(B),</a:t>
            </a:r>
            <a:endParaRPr sz="9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85"/>
              <a:t>(BillieEilish)-[:LISTENED_BY]-&gt;(C),</a:t>
            </a:r>
            <a:endParaRPr sz="985"/>
          </a:p>
        </p:txBody>
      </p:sp>
      <p:sp>
        <p:nvSpPr>
          <p:cNvPr id="99" name="Google Shape;99;p19"/>
          <p:cNvSpPr txBox="1"/>
          <p:nvPr/>
        </p:nvSpPr>
        <p:spPr>
          <a:xfrm>
            <a:off x="4987650" y="1168250"/>
            <a:ext cx="26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 Nodes 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987650" y="2691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&lt;- Nodes 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099975" y="4133900"/>
            <a:ext cx="647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&lt;-Relationships (w/out passing property)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Cypher 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916"/>
            <a:ext cx="8520600" cy="501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database: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4044025"/>
            <a:ext cx="8520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Embedded visualization: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289699" cy="26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679</Words>
  <Application>Microsoft Office PowerPoint</Application>
  <PresentationFormat>On-screen Show (16:9)</PresentationFormat>
  <Paragraphs>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Finals project</vt:lpstr>
      <vt:lpstr>Tasks:</vt:lpstr>
      <vt:lpstr>Goal of the project:</vt:lpstr>
      <vt:lpstr>NoSQL - what is it? </vt:lpstr>
      <vt:lpstr>Differences between SQL-like and NoSQL</vt:lpstr>
      <vt:lpstr>Our example - Neo4j </vt:lpstr>
      <vt:lpstr>Example of graph instance </vt:lpstr>
      <vt:lpstr>Result of Cypher </vt:lpstr>
      <vt:lpstr>Our database: </vt:lpstr>
      <vt:lpstr>PowerPoint Presentation</vt:lpstr>
      <vt:lpstr>PowerPoint Presentation</vt:lpstr>
      <vt:lpstr>Where it can be used: </vt:lpstr>
      <vt:lpstr>Spring MVC</vt:lpstr>
      <vt:lpstr>Let’s make our app to search through this graph database:</vt:lpstr>
      <vt:lpstr>Structure of Nodes</vt:lpstr>
      <vt:lpstr>Pojos, controllers, services and repository  </vt:lpstr>
      <vt:lpstr>Rest documentation springdoc-openapi.ui</vt:lpstr>
      <vt:lpstr>Example </vt:lpstr>
      <vt:lpstr>Example</vt:lpstr>
      <vt:lpstr>Frontend </vt:lpstr>
      <vt:lpstr>Deployment </vt:lpstr>
      <vt:lpstr>Final result that you can test by yourself is on 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Finals project</dc:title>
  <cp:lastModifiedBy>Rassul Temirbulat</cp:lastModifiedBy>
  <cp:revision>2</cp:revision>
  <dcterms:modified xsi:type="dcterms:W3CDTF">2021-05-23T12:43:15Z</dcterms:modified>
</cp:coreProperties>
</file>