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60BB-6B01-45D8-A12A-923E84DC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F7B08-5260-4F57-8156-873DDBE7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1BE1C-17F1-4897-B3A4-408690D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4A8F8-DDE4-402B-8EDC-C8FFB548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644C5-A005-4488-8625-C7F2D41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2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3279-5E76-40C3-A5DA-29CF0ADD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A4CB2-7475-4376-98B0-9AE6D3AD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D9FED-B4BA-43ED-98BF-A2EE84F4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D4D93-9C79-4135-83E6-3CA816C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8D611-A8CA-4D12-B211-2651F64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A9F79D-4F0F-428C-A4C9-F58611F6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8139D-D706-4949-B824-4D0401D5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9BF96-8653-4BB9-B79D-9E338389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19F0C-A49B-437D-820E-15FC8697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24C16-F189-43B6-BAA3-47B296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EA87-6920-4866-BBDE-89A4254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D3D20-6A84-4597-8978-B510BA70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6D3E0-94D6-4346-8C95-A1FFCA9D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2FDC8-477F-4B54-A9EC-AB25112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81D3D-EF20-48C4-8E60-B5692D1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59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B57D-4697-4E0A-80F0-7F866D2B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671C4-2B81-4A1F-B7BD-7F6717ED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3E193-7452-4911-8C74-7DC0260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29377-C251-4207-8BEC-2DD0D3F0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F262C-D0EE-4372-9D0B-6B908E35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7B30-1EAB-4F7E-8122-00BBBDD1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C95F-3BE9-4FD1-904E-087392A1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33E7A-B94E-43D4-A59A-9010C97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90798-084D-4453-9C64-01B59FB1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632C-9A47-4D7E-8442-2A1AB4B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19122-4693-417B-826E-693B0ABE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3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116E-1C37-471F-9754-C10338F6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10F00-D777-45F0-8DAE-20CBC0A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4D3EA7-84D4-4E64-8DBC-F689D82E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BAEC01-7C1A-46D3-A73C-323C250C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12CA95-EE84-4D86-A887-EDF30FD29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4E0D58-471A-4717-8E15-D312633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B3CEA0-DF3A-4385-9D86-CC60758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EAA08A-9A8E-43D8-8A11-4FB0B1C4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2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9613-C2A6-4166-9054-14F1793B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65E6F0-52FB-4FA6-888C-680FF7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0D813-461D-46EF-9B75-7E4B7586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CCB68-525B-4FF7-8B0D-74E5F1D2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B1480F-7750-41FC-8C1F-F84791C9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3F5E9-8C6E-4FBE-9880-A58907B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6D5F9-F640-4F25-88AA-B4CF445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D01C-9EA9-44A8-A0F4-12A5BAB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E1D2B-7235-436C-806A-C0B10296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1CFEC-C574-4D4C-AAC2-0A6F1A7C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798C7-DF0C-4B40-866A-87D5D8D0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BD595-95AC-4366-82A9-BB32913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478B7D-4E0A-4A88-B65F-8EDCA2D3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F2715-C550-48E2-9A17-728E753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568D3B-FAA1-47CD-A169-EE125A33E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8D33C2-7C79-454E-964F-A99E22DE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D19F6-02FC-467F-90CA-29D1FC3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6D1FB4-11F7-4947-B69E-2F59D009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F1ACC-8BC0-4DC5-A686-A6CBA1A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4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271C2F-3E0B-407A-ACB0-8891216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B3382-28CF-4DFA-ADD0-7F24EEBE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B3C7F-EA26-45C3-9D32-2505B8C50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8AA1-A107-4E62-AC49-C8AD9596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D9C91-1BFF-4251-90A6-2E48568F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01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4702628" y="354563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1253412" y="1247191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8046098" y="382555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8647922" y="659363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7392955" y="1247192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Gonzalez</dc:creator>
  <cp:lastModifiedBy>Sara Gonzalez</cp:lastModifiedBy>
  <cp:revision>1</cp:revision>
  <dcterms:created xsi:type="dcterms:W3CDTF">2018-09-28T07:05:43Z</dcterms:created>
  <dcterms:modified xsi:type="dcterms:W3CDTF">2018-09-28T07:11:41Z</dcterms:modified>
</cp:coreProperties>
</file>