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61" r:id="rId4"/>
    <p:sldId id="259" r:id="rId5"/>
    <p:sldId id="258" r:id="rId6"/>
    <p:sldId id="260" r:id="rId7"/>
    <p:sldId id="262" r:id="rId8"/>
    <p:sldId id="264" r:id="rId9"/>
    <p:sldId id="263" r:id="rId10"/>
    <p:sldId id="256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A45-0AE5-4DF5-BAC2-2DB6408F1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1A334-F0DB-4264-9C30-7F863B53F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B48F8-E40B-4E22-B873-6179F649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7782E-DF58-4E4B-AC1E-B57465234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AB781-FF78-4C0B-85DC-ED17B721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50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9D10C-4EFD-42A5-8542-2379D7DB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58E63-0BE5-4AE2-8D85-B7D0A95B2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858E2-B692-4AD0-AAB5-095F7D92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47651-7001-4D90-8F6B-03698EC4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1FBE8-0CE1-43D4-B8A0-E020976F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9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0ABE4-738F-4F13-9138-EEBD6B04B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E1CE4-2EDE-41D3-BC7F-8659183B0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68DBA-804A-475D-9064-E0CD9DA1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ED057-BA41-4A04-9D48-1A0A9985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5CDBA-8CD3-4FBD-9619-1816EE783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D045-C755-41F5-924D-A88C58CD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E1DAE-9CB9-4A0C-9F5B-CDA724CFB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6752-F8F6-476C-9FDA-54F5B821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070F7-6C67-4B20-92EA-FA4B692A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FBDBF-3BFE-40EF-9016-E31957DB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5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347F-3F04-4575-BA9C-4ACB915BD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6E8D3-BAF6-4627-8481-BB13B7CF9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4B3FA-B003-4B35-B64B-ED56E62D8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79BA2-D24D-4FB7-9F0E-4B509A613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63C8D-4B89-49AC-B73D-045487C4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97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31A15-0B54-4686-B95B-E7CF4636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FBF45-3A1E-4190-B1EF-203408724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02035-CCC3-4D63-A95A-2E25B86A1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702B5-28FC-4E3D-BB44-B595FB076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E69CF-9949-4FA8-85E0-69717B66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536D9-E60C-4442-8DB7-C2244F66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82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577D-BEDE-47CB-9CC8-63189C80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0483E-3F87-4AC0-BFB3-638660D4A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1449F-506D-4470-9A10-20581AF7B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E4128-858F-4EB5-958C-87F5ACB37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55FFB-4CDC-4DF1-A0C3-2BD2908D4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79970A-70C0-432D-B790-CE3E8D87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1401C-2179-46E1-AAD1-0ED70F13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E40954-6923-46EF-B7F3-09C38E6E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31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4138-1B1E-4FC3-ABC2-0FDE1654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AE2FB1-26F0-4CCF-A0F4-9838EE00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50310-DB19-4673-9B93-5FEFDC22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FA962-0E72-4D39-8FA3-47D859B4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75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67FE58-447A-4851-B40D-248BB64E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AA59C7-B726-458E-A067-4A627BE8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D7BD7-E36D-4DA1-AC00-7941E81C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15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E02AD-3910-41E5-91B3-9A1CB8B4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10A6E-8E62-4BC5-A287-E97DFB6B4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4E145-225F-4644-A1C5-01E63BE6A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DB161-05D8-4078-898E-79690F3FE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5C90E-E2BF-4D7A-9A64-99D4162E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9F617-7A18-46B5-A592-3213CF88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51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9B29-2FF6-445D-91B7-C3A68D6B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DD8BF-2309-4A30-B316-B21A0B53B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9A886-B541-4365-B422-D43DF2959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D88B4-00C3-4E63-ABC0-8C97E4E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0F206-3470-47AE-84B9-9C0856481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55A07-C3B4-4FF6-9A7F-87408E44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10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9DA5A6-4F31-4B83-BC30-B9618EBA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063C7-3F3D-47ED-957B-57D005FF4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3BE62-3DE0-4F06-8289-24BDB45D7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4729A-A4D3-495A-A007-7AACB1C9A91A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BCC9B-DF38-4A8D-BEDC-A0F092C3C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01089-89DC-40DE-8D62-A02C6DE0C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67F59-B853-47C9-B760-D280825C09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94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deluxe.video.club@dvc.com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ADA7072-987E-4421-A657-CEA3A69A9AB2}"/>
              </a:ext>
            </a:extLst>
          </p:cNvPr>
          <p:cNvSpPr txBox="1"/>
          <p:nvPr/>
        </p:nvSpPr>
        <p:spPr>
          <a:xfrm>
            <a:off x="577049" y="692458"/>
            <a:ext cx="10916959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b="1" dirty="0"/>
              <a:t>FICHEROS NECESARIOS:</a:t>
            </a:r>
          </a:p>
          <a:p>
            <a:r>
              <a:rPr lang="es-ES" dirty="0"/>
              <a:t>Para las paginas 1, 2, 7  y 8 usaremos un fichero con imágenes de las portadas de las películas.</a:t>
            </a:r>
          </a:p>
          <a:p>
            <a:endParaRPr lang="es-ES" dirty="0"/>
          </a:p>
          <a:p>
            <a:r>
              <a:rPr lang="es-ES" b="1" dirty="0"/>
              <a:t>DESCRIPCION DEL FUNCIONAMIENTO Y LA IMPLEMENTCACION:</a:t>
            </a:r>
          </a:p>
          <a:p>
            <a:r>
              <a:rPr lang="es-ES" dirty="0"/>
              <a:t>No hemos hecho uso de </a:t>
            </a:r>
            <a:r>
              <a:rPr lang="es-ES" dirty="0" err="1"/>
              <a:t>Iframes</a:t>
            </a:r>
            <a:r>
              <a:rPr lang="es-ES" dirty="0"/>
              <a:t>, hemos implementado la web mediante paginas estáticas relacionadas entre ellas mediante sus </a:t>
            </a:r>
            <a:r>
              <a:rPr lang="es-ES" dirty="0" err="1"/>
              <a:t>URLs</a:t>
            </a:r>
            <a:r>
              <a:rPr lang="es-ES" dirty="0"/>
              <a:t>. Para los menús  hemos usado listas con enlaces a las páginas estáticas que queremos ir, y en todos los formularios (log in y </a:t>
            </a:r>
            <a:r>
              <a:rPr lang="es-ES" dirty="0" err="1"/>
              <a:t>search</a:t>
            </a:r>
            <a:r>
              <a:rPr lang="es-ES" dirty="0"/>
              <a:t>) en vez de paginas de acción (paginas con código </a:t>
            </a:r>
            <a:r>
              <a:rPr lang="es-ES" dirty="0" err="1"/>
              <a:t>php</a:t>
            </a:r>
            <a:r>
              <a:rPr lang="es-ES" dirty="0"/>
              <a:t>) hemos usado paginas con </a:t>
            </a:r>
            <a:r>
              <a:rPr lang="es-ES" dirty="0" err="1"/>
              <a:t>URLs</a:t>
            </a:r>
            <a:r>
              <a:rPr lang="es-ES" dirty="0"/>
              <a:t> relativas a las paginas estáticas del proyecto. Lo mismo con las imágenes de las películas para ir a la pantalla de descripción. </a:t>
            </a:r>
          </a:p>
          <a:p>
            <a:r>
              <a:rPr lang="es-ES" dirty="0"/>
              <a:t>En esta entrega, al no hacer uso de bases de datos, de momento, al pinchar en cualquier película lleva a una pagina de descripción igual para todas. </a:t>
            </a:r>
          </a:p>
          <a:p>
            <a:r>
              <a:rPr lang="es-ES" dirty="0"/>
              <a:t>Si pinchas en la imagen del </a:t>
            </a:r>
            <a:r>
              <a:rPr lang="es-ES" dirty="0" err="1"/>
              <a:t>header</a:t>
            </a:r>
            <a:r>
              <a:rPr lang="es-ES" dirty="0"/>
              <a:t> te lleva a la pagina inicial, pues creemos que es bastante intuitivo y cómodo.</a:t>
            </a:r>
          </a:p>
          <a:p>
            <a:r>
              <a:rPr lang="es-ES" dirty="0"/>
              <a:t>Además de asegurarnos que la web no se deforme al reducir la ventana.</a:t>
            </a:r>
          </a:p>
          <a:p>
            <a:endParaRPr lang="es-ES" dirty="0"/>
          </a:p>
          <a:p>
            <a:r>
              <a:rPr lang="es-ES" b="1" dirty="0"/>
              <a:t>DISEÑO ESQUEMATICO EN LAS SIGUIENTES PAGINAS: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771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218EFC8-0244-4B76-949C-E5BDD333724F}"/>
              </a:ext>
            </a:extLst>
          </p:cNvPr>
          <p:cNvSpPr/>
          <p:nvPr/>
        </p:nvSpPr>
        <p:spPr>
          <a:xfrm>
            <a:off x="7336917" y="2029964"/>
            <a:ext cx="1203649" cy="5878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INDEX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4EF4555-E4F4-4B91-BD61-7C961B85263C}"/>
              </a:ext>
            </a:extLst>
          </p:cNvPr>
          <p:cNvSpPr/>
          <p:nvPr/>
        </p:nvSpPr>
        <p:spPr>
          <a:xfrm>
            <a:off x="2004527" y="3220810"/>
            <a:ext cx="1203649" cy="5878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ABOUT US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DAB3FB-6E02-4318-AC12-009D2BF4A500}"/>
              </a:ext>
            </a:extLst>
          </p:cNvPr>
          <p:cNvSpPr/>
          <p:nvPr/>
        </p:nvSpPr>
        <p:spPr>
          <a:xfrm>
            <a:off x="7616300" y="4159342"/>
            <a:ext cx="1203649" cy="5878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CART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7036E75-01DF-4523-9DA7-582785196821}"/>
              </a:ext>
            </a:extLst>
          </p:cNvPr>
          <p:cNvSpPr/>
          <p:nvPr/>
        </p:nvSpPr>
        <p:spPr>
          <a:xfrm>
            <a:off x="6045133" y="4188276"/>
            <a:ext cx="1203649" cy="5878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LOGIN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7BB5776-A602-4491-A822-CEB1F2A91BC4}"/>
              </a:ext>
            </a:extLst>
          </p:cNvPr>
          <p:cNvSpPr/>
          <p:nvPr/>
        </p:nvSpPr>
        <p:spPr>
          <a:xfrm>
            <a:off x="4539799" y="3220810"/>
            <a:ext cx="1561322" cy="58782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CONTACT</a:t>
            </a:r>
          </a:p>
        </p:txBody>
      </p: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BB619BD7-29C6-4529-AB94-75C6D7C488B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0800000" flipV="1">
            <a:off x="2606353" y="2323878"/>
            <a:ext cx="4730565" cy="896931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78AAF5F-F1D2-4A79-8D02-F659A6682DE8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 flipH="1">
            <a:off x="5320460" y="2531707"/>
            <a:ext cx="2192727" cy="68910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8853428-1A30-4E74-82FB-A887AC0AB601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3208176" y="3514724"/>
            <a:ext cx="1331623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71A9F62-BAC0-4E27-B8C7-0B7AA69B6F03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6646958" y="2617793"/>
            <a:ext cx="1291784" cy="1570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1B48DB5C-B52E-4C96-B447-B14D6B32E4F5}"/>
              </a:ext>
            </a:extLst>
          </p:cNvPr>
          <p:cNvSpPr/>
          <p:nvPr/>
        </p:nvSpPr>
        <p:spPr>
          <a:xfrm>
            <a:off x="10254343" y="4188276"/>
            <a:ext cx="1452465" cy="5878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LOGOUT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2CA60A7-8D08-43E8-9DD0-E31C3F8F2F8B}"/>
              </a:ext>
            </a:extLst>
          </p:cNvPr>
          <p:cNvSpPr/>
          <p:nvPr/>
        </p:nvSpPr>
        <p:spPr>
          <a:xfrm>
            <a:off x="8797264" y="5504115"/>
            <a:ext cx="1568991" cy="5878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HISTORY</a:t>
            </a:r>
          </a:p>
        </p:txBody>
      </p:sp>
      <p:sp>
        <p:nvSpPr>
          <p:cNvPr id="29" name="Rombo 28">
            <a:extLst>
              <a:ext uri="{FF2B5EF4-FFF2-40B4-BE49-F238E27FC236}">
                <a16:creationId xmlns:a16="http://schemas.microsoft.com/office/drawing/2014/main" id="{0D8ECC6B-4663-462B-939D-6DC4C1A3CE82}"/>
              </a:ext>
            </a:extLst>
          </p:cNvPr>
          <p:cNvSpPr/>
          <p:nvPr/>
        </p:nvSpPr>
        <p:spPr>
          <a:xfrm>
            <a:off x="8904040" y="3318753"/>
            <a:ext cx="1387151" cy="729343"/>
          </a:xfrm>
          <a:prstGeom prst="diamond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login</a:t>
            </a:r>
            <a:endParaRPr lang="es-ES" dirty="0"/>
          </a:p>
        </p:txBody>
      </p: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2A15E1CB-6CDF-4291-AE30-B1D203305818}"/>
              </a:ext>
            </a:extLst>
          </p:cNvPr>
          <p:cNvCxnSpPr>
            <a:cxnSpLocks/>
            <a:stCxn id="4" idx="6"/>
            <a:endCxn id="29" idx="0"/>
          </p:cNvCxnSpPr>
          <p:nvPr/>
        </p:nvCxnSpPr>
        <p:spPr>
          <a:xfrm>
            <a:off x="8540566" y="2323879"/>
            <a:ext cx="1057050" cy="9948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E5D663FC-892A-49B4-A512-10FAF3E01C9E}"/>
              </a:ext>
            </a:extLst>
          </p:cNvPr>
          <p:cNvCxnSpPr>
            <a:cxnSpLocks/>
            <a:stCxn id="29" idx="1"/>
            <a:endCxn id="6" idx="0"/>
          </p:cNvCxnSpPr>
          <p:nvPr/>
        </p:nvCxnSpPr>
        <p:spPr>
          <a:xfrm rot="10800000" flipV="1">
            <a:off x="8218126" y="3683424"/>
            <a:ext cx="685915" cy="4759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60DF8DA5-21E0-41EF-9515-728862F5F6CE}"/>
              </a:ext>
            </a:extLst>
          </p:cNvPr>
          <p:cNvCxnSpPr>
            <a:cxnSpLocks/>
            <a:stCxn id="29" idx="3"/>
            <a:endCxn id="26" idx="0"/>
          </p:cNvCxnSpPr>
          <p:nvPr/>
        </p:nvCxnSpPr>
        <p:spPr>
          <a:xfrm>
            <a:off x="10291191" y="3683425"/>
            <a:ext cx="689385" cy="5048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D8BB3C0B-EC6A-4F30-894A-6E0C4F96127F}"/>
              </a:ext>
            </a:extLst>
          </p:cNvPr>
          <p:cNvCxnSpPr>
            <a:cxnSpLocks/>
            <a:stCxn id="29" idx="2"/>
            <a:endCxn id="27" idx="0"/>
          </p:cNvCxnSpPr>
          <p:nvPr/>
        </p:nvCxnSpPr>
        <p:spPr>
          <a:xfrm flipH="1">
            <a:off x="9581760" y="4048096"/>
            <a:ext cx="15856" cy="1456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6B41F366-33A3-4E34-AE1F-BCA576BE9A79}"/>
              </a:ext>
            </a:extLst>
          </p:cNvPr>
          <p:cNvSpPr txBox="1"/>
          <p:nvPr/>
        </p:nvSpPr>
        <p:spPr>
          <a:xfrm>
            <a:off x="7447517" y="372291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yes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C0A16B29-D08D-494A-BE2D-D206F59F3896}"/>
              </a:ext>
            </a:extLst>
          </p:cNvPr>
          <p:cNvSpPr txBox="1"/>
          <p:nvPr/>
        </p:nvSpPr>
        <p:spPr>
          <a:xfrm>
            <a:off x="10120643" y="371047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yes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67656510-AE53-4DDC-B8DB-DE3D5D73B7F5}"/>
              </a:ext>
            </a:extLst>
          </p:cNvPr>
          <p:cNvSpPr txBox="1"/>
          <p:nvPr/>
        </p:nvSpPr>
        <p:spPr>
          <a:xfrm>
            <a:off x="8979104" y="4192168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yes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D758BB45-DEC0-4577-8F36-9AFCF828CF0D}"/>
              </a:ext>
            </a:extLst>
          </p:cNvPr>
          <p:cNvCxnSpPr>
            <a:cxnSpLocks/>
            <a:stCxn id="7" idx="1"/>
            <a:endCxn id="8" idx="5"/>
          </p:cNvCxnSpPr>
          <p:nvPr/>
        </p:nvCxnSpPr>
        <p:spPr>
          <a:xfrm flipH="1" flipV="1">
            <a:off x="5872471" y="3722553"/>
            <a:ext cx="348932" cy="5518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E47935B0-D628-4D0A-8F72-B55800CF2A77}"/>
              </a:ext>
            </a:extLst>
          </p:cNvPr>
          <p:cNvCxnSpPr>
            <a:cxnSpLocks/>
            <a:stCxn id="7" idx="2"/>
            <a:endCxn id="5" idx="4"/>
          </p:cNvCxnSpPr>
          <p:nvPr/>
        </p:nvCxnSpPr>
        <p:spPr>
          <a:xfrm rot="10800000">
            <a:off x="2606353" y="3808639"/>
            <a:ext cx="3438781" cy="673552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929A704C-2F2E-4722-8D8C-9BF5F17C714C}"/>
              </a:ext>
            </a:extLst>
          </p:cNvPr>
          <p:cNvCxnSpPr>
            <a:cxnSpLocks/>
            <a:stCxn id="26" idx="7"/>
            <a:endCxn id="4" idx="7"/>
          </p:cNvCxnSpPr>
          <p:nvPr/>
        </p:nvCxnSpPr>
        <p:spPr>
          <a:xfrm rot="16200000" flipV="1">
            <a:off x="8850042" y="1630304"/>
            <a:ext cx="2158312" cy="3129803"/>
          </a:xfrm>
          <a:prstGeom prst="bentConnector3">
            <a:avLst>
              <a:gd name="adj1" fmla="val 11458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E0ACCD6B-35DD-4CDA-9426-93B6B062BF76}"/>
              </a:ext>
            </a:extLst>
          </p:cNvPr>
          <p:cNvCxnSpPr>
            <a:cxnSpLocks/>
            <a:stCxn id="27" idx="2"/>
            <a:endCxn id="6" idx="6"/>
          </p:cNvCxnSpPr>
          <p:nvPr/>
        </p:nvCxnSpPr>
        <p:spPr>
          <a:xfrm flipV="1">
            <a:off x="8797264" y="4453257"/>
            <a:ext cx="22685" cy="13447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9E814150-7A66-47EF-8E91-EC57B8B3C0DA}"/>
              </a:ext>
            </a:extLst>
          </p:cNvPr>
          <p:cNvSpPr/>
          <p:nvPr/>
        </p:nvSpPr>
        <p:spPr>
          <a:xfrm>
            <a:off x="276605" y="5210200"/>
            <a:ext cx="2064370" cy="5878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DESCRIPTION</a:t>
            </a:r>
          </a:p>
        </p:txBody>
      </p:sp>
      <p:cxnSp>
        <p:nvCxnSpPr>
          <p:cNvPr id="57" name="Conector: angular 56">
            <a:extLst>
              <a:ext uri="{FF2B5EF4-FFF2-40B4-BE49-F238E27FC236}">
                <a16:creationId xmlns:a16="http://schemas.microsoft.com/office/drawing/2014/main" id="{1E95AF1B-2BCD-495C-834C-242346A7C0A9}"/>
              </a:ext>
            </a:extLst>
          </p:cNvPr>
          <p:cNvCxnSpPr>
            <a:cxnSpLocks/>
            <a:stCxn id="4" idx="1"/>
            <a:endCxn id="25" idx="0"/>
          </p:cNvCxnSpPr>
          <p:nvPr/>
        </p:nvCxnSpPr>
        <p:spPr>
          <a:xfrm rot="16200000" flipH="1" flipV="1">
            <a:off x="2863914" y="560926"/>
            <a:ext cx="3094150" cy="6204397"/>
          </a:xfrm>
          <a:prstGeom prst="bentConnector3">
            <a:avLst>
              <a:gd name="adj1" fmla="val -1017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795F6A01-3C60-494A-90AC-32D8BAF1D877}"/>
              </a:ext>
            </a:extLst>
          </p:cNvPr>
          <p:cNvSpPr txBox="1"/>
          <p:nvPr/>
        </p:nvSpPr>
        <p:spPr>
          <a:xfrm>
            <a:off x="3873987" y="257582"/>
            <a:ext cx="4147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Bodoni MT Black" panose="02070A03080606020203" pitchFamily="18" charset="0"/>
              </a:rPr>
              <a:t>MAPA DE NAVEGACION</a:t>
            </a:r>
          </a:p>
        </p:txBody>
      </p:sp>
    </p:spTree>
    <p:extLst>
      <p:ext uri="{BB962C8B-B14F-4D97-AF65-F5344CB8AC3E}">
        <p14:creationId xmlns:p14="http://schemas.microsoft.com/office/powerpoint/2010/main" val="2384541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113DB92-44CF-4A5D-BC1A-EFC65CF0EC8E}"/>
              </a:ext>
            </a:extLst>
          </p:cNvPr>
          <p:cNvSpPr txBox="1"/>
          <p:nvPr/>
        </p:nvSpPr>
        <p:spPr>
          <a:xfrm>
            <a:off x="285750" y="285750"/>
            <a:ext cx="114395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JUSTIFICACION DEL MAPA:</a:t>
            </a:r>
          </a:p>
          <a:p>
            <a:endParaRPr lang="es-ES" dirty="0"/>
          </a:p>
          <a:p>
            <a:r>
              <a:rPr lang="es-ES" dirty="0"/>
              <a:t>La redundancia de conexiones se debe a que es lógico que desde una pagina concreta puedas ir a cualquier otra sin tener que pasar por la pagina principal. Claro esta que hay 	que tener un control de acceso a paginas que tengan que ver con el concepto de sesión, es decir, las paginas como el carrito de compra o el historial, solo tienen sentido si eres un usuario. Por lo que si no inicias sesión esas paginas no estarán disponibles.</a:t>
            </a:r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889949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92913E8-9ABD-4477-B5F4-088CA5EF1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74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D759A-CA47-4D88-BAC1-60B60627B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238097-A9EA-4DF7-80C6-689858813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B5EE4C-FFCC-443A-BDB4-01FEC3D61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49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0B7A0-A590-44AE-B2F7-AF2772D52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0D1EDD-7A3C-4033-8AF9-309570D9E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901A96C-736B-4EA5-9550-99309087E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19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A768D-3DF5-4508-B0A9-97368F79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A70E5C-86D1-4DB5-8736-C0AE7B47B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0CCCD0B-5E69-4EDF-A586-10869F4EA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2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DFBB8-3C16-43FA-8327-832980F3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BAEECA-20F6-4F2D-9C1E-62D59101C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EAD9342-6328-4EEC-8453-438B5EA44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89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C6DEC-BBEF-4EE1-988A-3C2483A14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1E987E-DDFC-45D4-AE9B-9E3597D9A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5A9C799-5D46-4034-B8B5-87E8E3EEE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97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97F6C-3DA6-4397-B3BA-49AD076CB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8A3CB9-3C22-4FA8-96ED-BE5FD7F21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1680DE-B351-46F8-8A0A-25A641249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94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3F038-EBE5-4AAE-930D-28D9C355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735193-0AAA-4331-8096-7F8B95FBA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2481A3-A54F-49D7-AF3D-A15E04EF5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4527D82-B7DB-44C1-BAD1-27E11DAC5D12}"/>
              </a:ext>
            </a:extLst>
          </p:cNvPr>
          <p:cNvSpPr txBox="1"/>
          <p:nvPr/>
        </p:nvSpPr>
        <p:spPr>
          <a:xfrm>
            <a:off x="7496175" y="1825625"/>
            <a:ext cx="3790950" cy="923330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es-ES" dirty="0"/>
              <a:t>La pagina conserva su forma al reducir el tamaño de la ventana, para que sea cómodo a la hora de usarlo.</a:t>
            </a:r>
          </a:p>
        </p:txBody>
      </p:sp>
    </p:spTree>
    <p:extLst>
      <p:ext uri="{BB962C8B-B14F-4D97-AF65-F5344CB8AC3E}">
        <p14:creationId xmlns:p14="http://schemas.microsoft.com/office/powerpoint/2010/main" val="179684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1A31D86-036B-45E4-A98A-05A6B055A528}"/>
              </a:ext>
            </a:extLst>
          </p:cNvPr>
          <p:cNvSpPr/>
          <p:nvPr/>
        </p:nvSpPr>
        <p:spPr>
          <a:xfrm>
            <a:off x="6896685" y="5304608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Img_link</a:t>
            </a:r>
            <a:endParaRPr lang="en-GB" sz="1600" dirty="0"/>
          </a:p>
          <a:p>
            <a:pPr algn="ctr"/>
            <a:endParaRPr lang="en-GB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605F02-423F-45B8-A6E2-38DBBA8AE7F9}"/>
              </a:ext>
            </a:extLst>
          </p:cNvPr>
          <p:cNvSpPr/>
          <p:nvPr/>
        </p:nvSpPr>
        <p:spPr>
          <a:xfrm>
            <a:off x="8305014" y="5304608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Img_link</a:t>
            </a:r>
            <a:endParaRPr lang="en-GB" sz="1600" dirty="0"/>
          </a:p>
          <a:p>
            <a:pPr algn="ctr"/>
            <a:endParaRPr lang="en-GB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0EE9B02-E03F-4387-813E-0E6BD336F7B8}"/>
              </a:ext>
            </a:extLst>
          </p:cNvPr>
          <p:cNvSpPr/>
          <p:nvPr/>
        </p:nvSpPr>
        <p:spPr>
          <a:xfrm>
            <a:off x="9670350" y="5304608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7B301A3-7EF5-4478-84D0-1C4ABCD0C954}"/>
              </a:ext>
            </a:extLst>
          </p:cNvPr>
          <p:cNvSpPr/>
          <p:nvPr/>
        </p:nvSpPr>
        <p:spPr>
          <a:xfrm>
            <a:off x="5495826" y="5307376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Img_link</a:t>
            </a:r>
            <a:endParaRPr lang="en-GB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FC92F3-C306-494B-B230-CBB4FEE84FCC}"/>
              </a:ext>
            </a:extLst>
          </p:cNvPr>
          <p:cNvSpPr/>
          <p:nvPr/>
        </p:nvSpPr>
        <p:spPr>
          <a:xfrm>
            <a:off x="532660" y="346229"/>
            <a:ext cx="11105965" cy="12695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 	Deluxe Video Club</a:t>
            </a:r>
          </a:p>
          <a:p>
            <a:r>
              <a:rPr lang="en-GB" sz="1400" dirty="0"/>
              <a:t>The feel of the cinemas in the comfort of your own home!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00066B-C9FB-42A2-8074-28EC2EDE1A84}"/>
              </a:ext>
            </a:extLst>
          </p:cNvPr>
          <p:cNvSpPr/>
          <p:nvPr/>
        </p:nvSpPr>
        <p:spPr>
          <a:xfrm>
            <a:off x="532659" y="1989056"/>
            <a:ext cx="2867488" cy="4163169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AC5830-5182-4C23-93C8-E59CA048C6AE}"/>
              </a:ext>
            </a:extLst>
          </p:cNvPr>
          <p:cNvSpPr/>
          <p:nvPr/>
        </p:nvSpPr>
        <p:spPr>
          <a:xfrm>
            <a:off x="532659" y="6152225"/>
            <a:ext cx="11105965" cy="4808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Deluxe Video Club © All rights reserved.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9F151-CA27-4AA6-B9CB-4FC43F2D4E8E}"/>
              </a:ext>
            </a:extLst>
          </p:cNvPr>
          <p:cNvSpPr/>
          <p:nvPr/>
        </p:nvSpPr>
        <p:spPr>
          <a:xfrm>
            <a:off x="836606" y="499621"/>
            <a:ext cx="605695" cy="50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67D09-7213-4354-926E-CB90CBF238B8}"/>
              </a:ext>
            </a:extLst>
          </p:cNvPr>
          <p:cNvSpPr/>
          <p:nvPr/>
        </p:nvSpPr>
        <p:spPr>
          <a:xfrm>
            <a:off x="532658" y="1615736"/>
            <a:ext cx="11105965" cy="366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F8BA3E-30E7-41B3-9C3E-0A5E67259E8D}"/>
              </a:ext>
            </a:extLst>
          </p:cNvPr>
          <p:cNvSpPr/>
          <p:nvPr/>
        </p:nvSpPr>
        <p:spPr>
          <a:xfrm>
            <a:off x="8462173" y="1668760"/>
            <a:ext cx="2416359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Search…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560E4A-D9D2-428E-A76C-2CF060D61BB8}"/>
              </a:ext>
            </a:extLst>
          </p:cNvPr>
          <p:cNvSpPr/>
          <p:nvPr/>
        </p:nvSpPr>
        <p:spPr>
          <a:xfrm>
            <a:off x="10963249" y="1668760"/>
            <a:ext cx="295328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D83798-E22F-44B0-A85F-FC21B3F13E57}"/>
              </a:ext>
            </a:extLst>
          </p:cNvPr>
          <p:cNvSpPr/>
          <p:nvPr/>
        </p:nvSpPr>
        <p:spPr>
          <a:xfrm>
            <a:off x="993894" y="2273793"/>
            <a:ext cx="1945018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Username…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98AC57-9C5C-4717-991C-9C3D7B357C46}"/>
              </a:ext>
            </a:extLst>
          </p:cNvPr>
          <p:cNvSpPr/>
          <p:nvPr/>
        </p:nvSpPr>
        <p:spPr>
          <a:xfrm>
            <a:off x="993894" y="2818484"/>
            <a:ext cx="1945018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Password…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3E31D5-24F7-411A-ADD0-9A0596EE3F43}"/>
              </a:ext>
            </a:extLst>
          </p:cNvPr>
          <p:cNvSpPr/>
          <p:nvPr/>
        </p:nvSpPr>
        <p:spPr>
          <a:xfrm>
            <a:off x="993894" y="3363175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A95637-3C55-4DB3-A232-71F54197BC26}"/>
              </a:ext>
            </a:extLst>
          </p:cNvPr>
          <p:cNvSpPr/>
          <p:nvPr/>
        </p:nvSpPr>
        <p:spPr>
          <a:xfrm>
            <a:off x="974745" y="3788092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C97E-E17C-46DB-902A-EB7FDFC6466F}"/>
              </a:ext>
            </a:extLst>
          </p:cNvPr>
          <p:cNvSpPr/>
          <p:nvPr/>
        </p:nvSpPr>
        <p:spPr>
          <a:xfrm>
            <a:off x="993893" y="4213912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1AAF39-8D03-4B6B-B3C8-DE1D29CB001B}"/>
              </a:ext>
            </a:extLst>
          </p:cNvPr>
          <p:cNvSpPr/>
          <p:nvPr/>
        </p:nvSpPr>
        <p:spPr>
          <a:xfrm>
            <a:off x="974744" y="4637926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17" name="Callout: Left Arrow 16">
            <a:extLst>
              <a:ext uri="{FF2B5EF4-FFF2-40B4-BE49-F238E27FC236}">
                <a16:creationId xmlns:a16="http://schemas.microsoft.com/office/drawing/2014/main" id="{76EDD0B9-8DF1-40F8-9BC9-56CF22EF1034}"/>
              </a:ext>
            </a:extLst>
          </p:cNvPr>
          <p:cNvSpPr/>
          <p:nvPr/>
        </p:nvSpPr>
        <p:spPr>
          <a:xfrm>
            <a:off x="2373178" y="3240223"/>
            <a:ext cx="2047400" cy="371275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82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Te</a:t>
            </a:r>
            <a:r>
              <a:rPr lang="en-GB" sz="1200" dirty="0"/>
              <a:t> </a:t>
            </a:r>
            <a:r>
              <a:rPr lang="en-GB" sz="1200" dirty="0" err="1"/>
              <a:t>lleva</a:t>
            </a:r>
            <a:r>
              <a:rPr lang="en-GB" sz="1200" dirty="0"/>
              <a:t> a la </a:t>
            </a:r>
            <a:r>
              <a:rPr lang="en-GB" sz="1200" dirty="0" err="1"/>
              <a:t>pagina</a:t>
            </a:r>
            <a:r>
              <a:rPr lang="en-GB" sz="1200" dirty="0"/>
              <a:t> 2 (</a:t>
            </a:r>
            <a:r>
              <a:rPr lang="en-GB" sz="1200" dirty="0" err="1"/>
              <a:t>pagina</a:t>
            </a:r>
            <a:r>
              <a:rPr lang="en-GB" sz="1200" dirty="0"/>
              <a:t> de </a:t>
            </a:r>
            <a:r>
              <a:rPr lang="en-GB" sz="1200" dirty="0" err="1"/>
              <a:t>usuario</a:t>
            </a:r>
            <a:r>
              <a:rPr lang="en-GB" sz="1200" dirty="0"/>
              <a:t>)</a:t>
            </a:r>
          </a:p>
        </p:txBody>
      </p:sp>
      <p:sp>
        <p:nvSpPr>
          <p:cNvPr id="18" name="Callout: Right Arrow 17">
            <a:extLst>
              <a:ext uri="{FF2B5EF4-FFF2-40B4-BE49-F238E27FC236}">
                <a16:creationId xmlns:a16="http://schemas.microsoft.com/office/drawing/2014/main" id="{D6DE7D7D-FA8E-4C9E-BAF7-6934003B31B4}"/>
              </a:ext>
            </a:extLst>
          </p:cNvPr>
          <p:cNvSpPr/>
          <p:nvPr/>
        </p:nvSpPr>
        <p:spPr>
          <a:xfrm>
            <a:off x="6334812" y="1668760"/>
            <a:ext cx="1970202" cy="25995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2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Barra de </a:t>
            </a:r>
            <a:r>
              <a:rPr lang="en-GB" sz="1400" dirty="0" err="1"/>
              <a:t>busqueda</a:t>
            </a:r>
            <a:endParaRPr lang="en-GB" sz="1400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E11D1502-08D7-460B-9EFF-8A834A9D1C28}"/>
              </a:ext>
            </a:extLst>
          </p:cNvPr>
          <p:cNvSpPr/>
          <p:nvPr/>
        </p:nvSpPr>
        <p:spPr>
          <a:xfrm>
            <a:off x="993893" y="540812"/>
            <a:ext cx="319576" cy="164963"/>
          </a:xfrm>
          <a:prstGeom prst="triangle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1AF88D-FA3F-48EC-B0D5-6C989368EDC9}"/>
              </a:ext>
            </a:extLst>
          </p:cNvPr>
          <p:cNvSpPr/>
          <p:nvPr/>
        </p:nvSpPr>
        <p:spPr>
          <a:xfrm>
            <a:off x="993893" y="705775"/>
            <a:ext cx="319576" cy="199198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llout: Left Arrow 20">
            <a:extLst>
              <a:ext uri="{FF2B5EF4-FFF2-40B4-BE49-F238E27FC236}">
                <a16:creationId xmlns:a16="http://schemas.microsoft.com/office/drawing/2014/main" id="{D37DCCB8-A98B-4FC4-A2E8-DEA2AE5B14A9}"/>
              </a:ext>
            </a:extLst>
          </p:cNvPr>
          <p:cNvSpPr/>
          <p:nvPr/>
        </p:nvSpPr>
        <p:spPr>
          <a:xfrm>
            <a:off x="1599587" y="429568"/>
            <a:ext cx="5451662" cy="305143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940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Devuelve</a:t>
            </a:r>
            <a:r>
              <a:rPr lang="en-GB" sz="1200" dirty="0"/>
              <a:t> la </a:t>
            </a:r>
            <a:r>
              <a:rPr lang="en-GB" sz="1200" dirty="0" err="1"/>
              <a:t>pagina</a:t>
            </a:r>
            <a:r>
              <a:rPr lang="en-GB" sz="1200" dirty="0"/>
              <a:t> principal </a:t>
            </a:r>
            <a:r>
              <a:rPr lang="en-GB" sz="1200" dirty="0" err="1"/>
              <a:t>dependiendo</a:t>
            </a:r>
            <a:r>
              <a:rPr lang="en-GB" sz="1200" dirty="0"/>
              <a:t> del </a:t>
            </a:r>
            <a:r>
              <a:rPr lang="en-GB" sz="1200" dirty="0" err="1"/>
              <a:t>estado</a:t>
            </a:r>
            <a:r>
              <a:rPr lang="en-GB" sz="1200" dirty="0"/>
              <a:t> del </a:t>
            </a:r>
            <a:r>
              <a:rPr lang="en-GB" sz="1200" dirty="0" err="1"/>
              <a:t>usuario</a:t>
            </a:r>
            <a:r>
              <a:rPr lang="en-GB" sz="1200" dirty="0"/>
              <a:t> (</a:t>
            </a:r>
            <a:r>
              <a:rPr lang="en-GB" sz="1200" dirty="0" err="1"/>
              <a:t>pagina</a:t>
            </a:r>
            <a:r>
              <a:rPr lang="en-GB" sz="1200" dirty="0"/>
              <a:t> 1 o 2)</a:t>
            </a:r>
          </a:p>
        </p:txBody>
      </p:sp>
      <p:sp>
        <p:nvSpPr>
          <p:cNvPr id="23" name="Callout: Left Arrow 22">
            <a:extLst>
              <a:ext uri="{FF2B5EF4-FFF2-40B4-BE49-F238E27FC236}">
                <a16:creationId xmlns:a16="http://schemas.microsoft.com/office/drawing/2014/main" id="{2F140043-7D63-4EAB-AD6F-525F9FC5C009}"/>
              </a:ext>
            </a:extLst>
          </p:cNvPr>
          <p:cNvSpPr/>
          <p:nvPr/>
        </p:nvSpPr>
        <p:spPr>
          <a:xfrm>
            <a:off x="2373178" y="3698106"/>
            <a:ext cx="2047400" cy="433706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82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Te</a:t>
            </a:r>
            <a:r>
              <a:rPr lang="en-GB" sz="1100" dirty="0"/>
              <a:t> </a:t>
            </a:r>
            <a:r>
              <a:rPr lang="en-GB" sz="1100" dirty="0" err="1"/>
              <a:t>lleva</a:t>
            </a:r>
            <a:r>
              <a:rPr lang="en-GB" sz="1100" dirty="0"/>
              <a:t> a la </a:t>
            </a:r>
            <a:r>
              <a:rPr lang="en-GB" sz="1100" dirty="0" err="1"/>
              <a:t>pagina</a:t>
            </a:r>
            <a:r>
              <a:rPr lang="en-GB" sz="1100" dirty="0"/>
              <a:t> 4 (</a:t>
            </a:r>
            <a:r>
              <a:rPr lang="en-GB" sz="1100" dirty="0" err="1"/>
              <a:t>cesta</a:t>
            </a:r>
            <a:r>
              <a:rPr lang="en-GB" sz="1100" dirty="0"/>
              <a:t> de </a:t>
            </a:r>
            <a:r>
              <a:rPr lang="en-GB" sz="1100" dirty="0" err="1"/>
              <a:t>compra</a:t>
            </a:r>
            <a:r>
              <a:rPr lang="en-GB" sz="1100" dirty="0"/>
              <a:t>)</a:t>
            </a:r>
          </a:p>
        </p:txBody>
      </p:sp>
      <p:sp>
        <p:nvSpPr>
          <p:cNvPr id="24" name="Callout: Left Arrow 23">
            <a:extLst>
              <a:ext uri="{FF2B5EF4-FFF2-40B4-BE49-F238E27FC236}">
                <a16:creationId xmlns:a16="http://schemas.microsoft.com/office/drawing/2014/main" id="{B1A888C0-A734-4C64-94F0-B2A40B212A6D}"/>
              </a:ext>
            </a:extLst>
          </p:cNvPr>
          <p:cNvSpPr/>
          <p:nvPr/>
        </p:nvSpPr>
        <p:spPr>
          <a:xfrm>
            <a:off x="2373178" y="4212590"/>
            <a:ext cx="2047400" cy="390353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82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Te</a:t>
            </a:r>
            <a:r>
              <a:rPr lang="en-GB" sz="1100" dirty="0"/>
              <a:t> </a:t>
            </a:r>
            <a:r>
              <a:rPr lang="en-GB" sz="1100" dirty="0" err="1"/>
              <a:t>lleva</a:t>
            </a:r>
            <a:r>
              <a:rPr lang="en-GB" sz="1100" dirty="0"/>
              <a:t> a la </a:t>
            </a:r>
            <a:r>
              <a:rPr lang="en-GB" sz="1100" dirty="0" err="1"/>
              <a:t>pagina</a:t>
            </a:r>
            <a:r>
              <a:rPr lang="en-GB" sz="1100" dirty="0"/>
              <a:t> 5 (</a:t>
            </a:r>
            <a:r>
              <a:rPr lang="en-GB" sz="1100" dirty="0" err="1"/>
              <a:t>pagina</a:t>
            </a:r>
            <a:r>
              <a:rPr lang="en-GB" sz="1100" dirty="0"/>
              <a:t> de </a:t>
            </a:r>
            <a:r>
              <a:rPr lang="en-GB" sz="1100" dirty="0" err="1"/>
              <a:t>contacto</a:t>
            </a:r>
            <a:r>
              <a:rPr lang="en-GB" sz="1100" dirty="0"/>
              <a:t>)</a:t>
            </a:r>
          </a:p>
        </p:txBody>
      </p:sp>
      <p:sp>
        <p:nvSpPr>
          <p:cNvPr id="25" name="Callout: Left Arrow 24">
            <a:extLst>
              <a:ext uri="{FF2B5EF4-FFF2-40B4-BE49-F238E27FC236}">
                <a16:creationId xmlns:a16="http://schemas.microsoft.com/office/drawing/2014/main" id="{B056E023-48B2-4899-93FF-821133D002C9}"/>
              </a:ext>
            </a:extLst>
          </p:cNvPr>
          <p:cNvSpPr/>
          <p:nvPr/>
        </p:nvSpPr>
        <p:spPr>
          <a:xfrm>
            <a:off x="2373178" y="4667939"/>
            <a:ext cx="2047400" cy="433706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82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Te</a:t>
            </a:r>
            <a:r>
              <a:rPr lang="en-GB" sz="1100" dirty="0"/>
              <a:t> </a:t>
            </a:r>
            <a:r>
              <a:rPr lang="en-GB" sz="1100" dirty="0" err="1"/>
              <a:t>lleva</a:t>
            </a:r>
            <a:r>
              <a:rPr lang="en-GB" sz="1100" dirty="0"/>
              <a:t> a la </a:t>
            </a:r>
            <a:r>
              <a:rPr lang="en-GB" sz="1100" dirty="0" err="1"/>
              <a:t>pagina</a:t>
            </a:r>
            <a:r>
              <a:rPr lang="en-GB" sz="1100" dirty="0"/>
              <a:t> 6 (</a:t>
            </a:r>
            <a:r>
              <a:rPr lang="en-GB" sz="1100" dirty="0" err="1"/>
              <a:t>pagina</a:t>
            </a:r>
            <a:r>
              <a:rPr lang="en-GB" sz="1100" dirty="0"/>
              <a:t> de la </a:t>
            </a:r>
            <a:r>
              <a:rPr lang="en-GB" sz="1100" dirty="0" err="1"/>
              <a:t>empresa</a:t>
            </a:r>
            <a:r>
              <a:rPr lang="en-GB" sz="1100" dirty="0"/>
              <a:t>)</a:t>
            </a:r>
          </a:p>
        </p:txBody>
      </p:sp>
      <p:sp>
        <p:nvSpPr>
          <p:cNvPr id="26" name="Callout: Down Arrow 25">
            <a:extLst>
              <a:ext uri="{FF2B5EF4-FFF2-40B4-BE49-F238E27FC236}">
                <a16:creationId xmlns:a16="http://schemas.microsoft.com/office/drawing/2014/main" id="{5B5EC5BC-100D-474A-903D-49969C96E775}"/>
              </a:ext>
            </a:extLst>
          </p:cNvPr>
          <p:cNvSpPr/>
          <p:nvPr/>
        </p:nvSpPr>
        <p:spPr>
          <a:xfrm>
            <a:off x="10372649" y="904973"/>
            <a:ext cx="1476528" cy="684251"/>
          </a:xfrm>
          <a:prstGeom prst="downArrowCallout">
            <a:avLst>
              <a:gd name="adj1" fmla="val 2958"/>
              <a:gd name="adj2" fmla="val 16734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Devuelve</a:t>
            </a:r>
            <a:r>
              <a:rPr lang="en-GB" sz="1200" dirty="0"/>
              <a:t> </a:t>
            </a:r>
            <a:r>
              <a:rPr lang="en-GB" sz="1200" dirty="0" err="1"/>
              <a:t>resultados</a:t>
            </a:r>
            <a:endParaRPr lang="en-GB" sz="1200" dirty="0"/>
          </a:p>
          <a:p>
            <a:pPr algn="ctr"/>
            <a:r>
              <a:rPr lang="en-GB" sz="1200" dirty="0" err="1"/>
              <a:t>Pagina</a:t>
            </a:r>
            <a:r>
              <a:rPr lang="en-GB" sz="1200" dirty="0"/>
              <a:t> 7</a:t>
            </a:r>
          </a:p>
        </p:txBody>
      </p:sp>
      <p:sp>
        <p:nvSpPr>
          <p:cNvPr id="27" name="Callout: Left Arrow 26">
            <a:extLst>
              <a:ext uri="{FF2B5EF4-FFF2-40B4-BE49-F238E27FC236}">
                <a16:creationId xmlns:a16="http://schemas.microsoft.com/office/drawing/2014/main" id="{7FDD68FA-AD95-48F7-9FB7-E548F9B5920E}"/>
              </a:ext>
            </a:extLst>
          </p:cNvPr>
          <p:cNvSpPr/>
          <p:nvPr/>
        </p:nvSpPr>
        <p:spPr>
          <a:xfrm>
            <a:off x="3073904" y="2796866"/>
            <a:ext cx="2047400" cy="371275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82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Formulario</a:t>
            </a:r>
            <a:r>
              <a:rPr lang="en-GB" sz="1200" dirty="0"/>
              <a:t> con </a:t>
            </a:r>
            <a:r>
              <a:rPr lang="en-GB" sz="1200" dirty="0" err="1"/>
              <a:t>contrasena</a:t>
            </a:r>
            <a:r>
              <a:rPr lang="en-GB" sz="1200" dirty="0"/>
              <a:t> de </a:t>
            </a:r>
            <a:r>
              <a:rPr lang="en-GB" sz="1200" dirty="0" err="1"/>
              <a:t>usuario</a:t>
            </a:r>
            <a:endParaRPr lang="en-GB" sz="1200" dirty="0"/>
          </a:p>
        </p:txBody>
      </p:sp>
      <p:sp>
        <p:nvSpPr>
          <p:cNvPr id="28" name="Callout: Left Arrow 27">
            <a:extLst>
              <a:ext uri="{FF2B5EF4-FFF2-40B4-BE49-F238E27FC236}">
                <a16:creationId xmlns:a16="http://schemas.microsoft.com/office/drawing/2014/main" id="{FFAED00E-8261-4857-9E71-342320F9D6E9}"/>
              </a:ext>
            </a:extLst>
          </p:cNvPr>
          <p:cNvSpPr/>
          <p:nvPr/>
        </p:nvSpPr>
        <p:spPr>
          <a:xfrm>
            <a:off x="3073904" y="2227186"/>
            <a:ext cx="2047400" cy="371275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82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Formulario</a:t>
            </a:r>
            <a:r>
              <a:rPr lang="en-GB" sz="1200" dirty="0"/>
              <a:t> con </a:t>
            </a:r>
            <a:r>
              <a:rPr lang="en-GB" sz="1200" dirty="0" err="1"/>
              <a:t>nombre</a:t>
            </a:r>
            <a:r>
              <a:rPr lang="en-GB" sz="1200" dirty="0"/>
              <a:t> de </a:t>
            </a:r>
            <a:r>
              <a:rPr lang="en-GB" sz="1200" dirty="0" err="1"/>
              <a:t>usuario</a:t>
            </a:r>
            <a:endParaRPr lang="en-GB" sz="12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6B3E496-5EEF-40DD-8F09-F5C1CF609B55}"/>
              </a:ext>
            </a:extLst>
          </p:cNvPr>
          <p:cNvSpPr/>
          <p:nvPr/>
        </p:nvSpPr>
        <p:spPr>
          <a:xfrm>
            <a:off x="5495826" y="2397753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Img_link</a:t>
            </a:r>
            <a:endParaRPr lang="en-GB" sz="16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836F353-CABD-4830-AFD6-529D2CD7462C}"/>
              </a:ext>
            </a:extLst>
          </p:cNvPr>
          <p:cNvSpPr/>
          <p:nvPr/>
        </p:nvSpPr>
        <p:spPr>
          <a:xfrm>
            <a:off x="5495826" y="3855900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74A9582-14D9-4ADF-868B-018CCAD5E653}"/>
              </a:ext>
            </a:extLst>
          </p:cNvPr>
          <p:cNvSpPr/>
          <p:nvPr/>
        </p:nvSpPr>
        <p:spPr>
          <a:xfrm>
            <a:off x="6907431" y="2399022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Img_</a:t>
            </a:r>
            <a:r>
              <a:rPr lang="en-GB" sz="1600" dirty="0" err="1"/>
              <a:t>link</a:t>
            </a:r>
            <a:endParaRPr lang="en-GB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93B2BC2-84D6-4F85-9B54-39EE9CC2A313}"/>
              </a:ext>
            </a:extLst>
          </p:cNvPr>
          <p:cNvSpPr/>
          <p:nvPr/>
        </p:nvSpPr>
        <p:spPr>
          <a:xfrm>
            <a:off x="6896684" y="3835025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35BC91-79EB-44FF-9803-DE49B6CBD2D7}"/>
              </a:ext>
            </a:extLst>
          </p:cNvPr>
          <p:cNvSpPr/>
          <p:nvPr/>
        </p:nvSpPr>
        <p:spPr>
          <a:xfrm>
            <a:off x="8283517" y="3842672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C8EF2AA-D567-40A2-B937-B4E793B68E28}"/>
              </a:ext>
            </a:extLst>
          </p:cNvPr>
          <p:cNvSpPr/>
          <p:nvPr/>
        </p:nvSpPr>
        <p:spPr>
          <a:xfrm>
            <a:off x="9670351" y="3855900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005FDA-18EF-4ED9-A283-A51B287D4616}"/>
              </a:ext>
            </a:extLst>
          </p:cNvPr>
          <p:cNvSpPr/>
          <p:nvPr/>
        </p:nvSpPr>
        <p:spPr>
          <a:xfrm>
            <a:off x="8290472" y="2397752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BEAC010-5F92-43CC-B0BB-F9192DF4C594}"/>
              </a:ext>
            </a:extLst>
          </p:cNvPr>
          <p:cNvSpPr/>
          <p:nvPr/>
        </p:nvSpPr>
        <p:spPr>
          <a:xfrm>
            <a:off x="9670350" y="2412823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F1B81CB-BA48-41ED-B087-05E96E26D48A}"/>
              </a:ext>
            </a:extLst>
          </p:cNvPr>
          <p:cNvSpPr/>
          <p:nvPr/>
        </p:nvSpPr>
        <p:spPr>
          <a:xfrm>
            <a:off x="10963249" y="2127183"/>
            <a:ext cx="295328" cy="382584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CB7B9CD-68FA-43FA-B167-DD162650E87C}"/>
              </a:ext>
            </a:extLst>
          </p:cNvPr>
          <p:cNvSpPr/>
          <p:nvPr/>
        </p:nvSpPr>
        <p:spPr>
          <a:xfrm>
            <a:off x="11029810" y="2237811"/>
            <a:ext cx="162206" cy="3925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Callout: Right Arrow 43">
            <a:extLst>
              <a:ext uri="{FF2B5EF4-FFF2-40B4-BE49-F238E27FC236}">
                <a16:creationId xmlns:a16="http://schemas.microsoft.com/office/drawing/2014/main" id="{017985B0-CDB1-4783-84C6-3A264293D37C}"/>
              </a:ext>
            </a:extLst>
          </p:cNvPr>
          <p:cNvSpPr/>
          <p:nvPr/>
        </p:nvSpPr>
        <p:spPr>
          <a:xfrm>
            <a:off x="9455085" y="3607430"/>
            <a:ext cx="1423448" cy="549033"/>
          </a:xfrm>
          <a:prstGeom prst="rightArrowCallout">
            <a:avLst>
              <a:gd name="adj1" fmla="val 11061"/>
              <a:gd name="adj2" fmla="val 13675"/>
              <a:gd name="adj3" fmla="val 25000"/>
              <a:gd name="adj4" fmla="val 7801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Scrollbar</a:t>
            </a:r>
          </a:p>
        </p:txBody>
      </p:sp>
      <p:sp>
        <p:nvSpPr>
          <p:cNvPr id="45" name="Callout: Right Arrow 44">
            <a:extLst>
              <a:ext uri="{FF2B5EF4-FFF2-40B4-BE49-F238E27FC236}">
                <a16:creationId xmlns:a16="http://schemas.microsoft.com/office/drawing/2014/main" id="{A1A59EBE-DF99-4E99-9AA0-E345F81982D4}"/>
              </a:ext>
            </a:extLst>
          </p:cNvPr>
          <p:cNvSpPr/>
          <p:nvPr/>
        </p:nvSpPr>
        <p:spPr>
          <a:xfrm>
            <a:off x="5514383" y="3881946"/>
            <a:ext cx="1423448" cy="1058612"/>
          </a:xfrm>
          <a:prstGeom prst="rightArrowCallout">
            <a:avLst>
              <a:gd name="adj1" fmla="val 11061"/>
              <a:gd name="adj2" fmla="val 13675"/>
              <a:gd name="adj3" fmla="val 25000"/>
              <a:gd name="adj4" fmla="val 7801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Enlace a la </a:t>
            </a:r>
            <a:r>
              <a:rPr lang="en-GB" sz="1200" dirty="0" err="1">
                <a:solidFill>
                  <a:schemeClr val="tx1"/>
                </a:solidFill>
              </a:rPr>
              <a:t>pagina</a:t>
            </a:r>
            <a:r>
              <a:rPr lang="en-GB" sz="1200" dirty="0">
                <a:solidFill>
                  <a:schemeClr val="tx1"/>
                </a:solidFill>
              </a:rPr>
              <a:t> de </a:t>
            </a:r>
            <a:r>
              <a:rPr lang="en-GB" sz="1200" dirty="0" err="1">
                <a:solidFill>
                  <a:schemeClr val="tx1"/>
                </a:solidFill>
              </a:rPr>
              <a:t>descripcion</a:t>
            </a:r>
            <a:r>
              <a:rPr lang="en-GB" sz="1200" dirty="0">
                <a:solidFill>
                  <a:schemeClr val="tx1"/>
                </a:solidFill>
              </a:rPr>
              <a:t> de la </a:t>
            </a:r>
            <a:r>
              <a:rPr lang="en-GB" sz="1200" dirty="0" err="1">
                <a:solidFill>
                  <a:schemeClr val="tx1"/>
                </a:solidFill>
              </a:rPr>
              <a:t>pelicula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seleccionada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GB" sz="1200" dirty="0" err="1">
                <a:solidFill>
                  <a:schemeClr val="tx1"/>
                </a:solidFill>
              </a:rPr>
              <a:t>Pagina</a:t>
            </a:r>
            <a:r>
              <a:rPr lang="en-GB" sz="1200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B70F54-4C8C-47C3-AF91-B1C24CB425CB}"/>
              </a:ext>
            </a:extLst>
          </p:cNvPr>
          <p:cNvSpPr txBox="1"/>
          <p:nvPr/>
        </p:nvSpPr>
        <p:spPr>
          <a:xfrm>
            <a:off x="311084" y="0"/>
            <a:ext cx="506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Pagina</a:t>
            </a:r>
            <a:r>
              <a:rPr lang="en-GB" dirty="0"/>
              <a:t> 1: </a:t>
            </a:r>
            <a:r>
              <a:rPr lang="en-GB" dirty="0" err="1"/>
              <a:t>Pagina</a:t>
            </a:r>
            <a:r>
              <a:rPr lang="en-GB" dirty="0"/>
              <a:t> principal, </a:t>
            </a:r>
            <a:r>
              <a:rPr lang="en-GB" dirty="0" err="1"/>
              <a:t>usuario</a:t>
            </a:r>
            <a:r>
              <a:rPr lang="en-GB" dirty="0"/>
              <a:t> sin </a:t>
            </a:r>
            <a:r>
              <a:rPr lang="en-GB" dirty="0" err="1"/>
              <a:t>registrarse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98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1A31D86-036B-45E4-A98A-05A6B055A528}"/>
              </a:ext>
            </a:extLst>
          </p:cNvPr>
          <p:cNvSpPr/>
          <p:nvPr/>
        </p:nvSpPr>
        <p:spPr>
          <a:xfrm>
            <a:off x="6896685" y="5304608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Img_link</a:t>
            </a:r>
            <a:endParaRPr lang="en-GB" sz="1600" dirty="0"/>
          </a:p>
          <a:p>
            <a:pPr algn="ctr"/>
            <a:endParaRPr lang="en-GB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605F02-423F-45B8-A6E2-38DBBA8AE7F9}"/>
              </a:ext>
            </a:extLst>
          </p:cNvPr>
          <p:cNvSpPr/>
          <p:nvPr/>
        </p:nvSpPr>
        <p:spPr>
          <a:xfrm>
            <a:off x="8305014" y="5304608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Img_link</a:t>
            </a:r>
            <a:endParaRPr lang="en-GB" sz="1600" dirty="0"/>
          </a:p>
          <a:p>
            <a:pPr algn="ctr"/>
            <a:endParaRPr lang="en-GB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0EE9B02-E03F-4387-813E-0E6BD336F7B8}"/>
              </a:ext>
            </a:extLst>
          </p:cNvPr>
          <p:cNvSpPr/>
          <p:nvPr/>
        </p:nvSpPr>
        <p:spPr>
          <a:xfrm>
            <a:off x="9670350" y="5304608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7B301A3-7EF5-4478-84D0-1C4ABCD0C954}"/>
              </a:ext>
            </a:extLst>
          </p:cNvPr>
          <p:cNvSpPr/>
          <p:nvPr/>
        </p:nvSpPr>
        <p:spPr>
          <a:xfrm>
            <a:off x="5495826" y="5307376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Img_link</a:t>
            </a:r>
            <a:endParaRPr lang="en-GB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FC92F3-C306-494B-B230-CBB4FEE84FCC}"/>
              </a:ext>
            </a:extLst>
          </p:cNvPr>
          <p:cNvSpPr/>
          <p:nvPr/>
        </p:nvSpPr>
        <p:spPr>
          <a:xfrm>
            <a:off x="532660" y="346229"/>
            <a:ext cx="11105965" cy="12695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 	Deluxe Video Club</a:t>
            </a:r>
          </a:p>
          <a:p>
            <a:r>
              <a:rPr lang="en-GB" sz="1400" dirty="0"/>
              <a:t>The feel of the cinemas in the comfort of your own home!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00066B-C9FB-42A2-8074-28EC2EDE1A84}"/>
              </a:ext>
            </a:extLst>
          </p:cNvPr>
          <p:cNvSpPr/>
          <p:nvPr/>
        </p:nvSpPr>
        <p:spPr>
          <a:xfrm>
            <a:off x="532659" y="1989056"/>
            <a:ext cx="2867488" cy="4163169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AC5830-5182-4C23-93C8-E59CA048C6AE}"/>
              </a:ext>
            </a:extLst>
          </p:cNvPr>
          <p:cNvSpPr/>
          <p:nvPr/>
        </p:nvSpPr>
        <p:spPr>
          <a:xfrm>
            <a:off x="532659" y="6152225"/>
            <a:ext cx="11105965" cy="4808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Deluxe Video Club © All rights reserved.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9F151-CA27-4AA6-B9CB-4FC43F2D4E8E}"/>
              </a:ext>
            </a:extLst>
          </p:cNvPr>
          <p:cNvSpPr/>
          <p:nvPr/>
        </p:nvSpPr>
        <p:spPr>
          <a:xfrm>
            <a:off x="836606" y="499621"/>
            <a:ext cx="605695" cy="50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67D09-7213-4354-926E-CB90CBF238B8}"/>
              </a:ext>
            </a:extLst>
          </p:cNvPr>
          <p:cNvSpPr/>
          <p:nvPr/>
        </p:nvSpPr>
        <p:spPr>
          <a:xfrm>
            <a:off x="532658" y="1615736"/>
            <a:ext cx="11105965" cy="366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F8BA3E-30E7-41B3-9C3E-0A5E67259E8D}"/>
              </a:ext>
            </a:extLst>
          </p:cNvPr>
          <p:cNvSpPr/>
          <p:nvPr/>
        </p:nvSpPr>
        <p:spPr>
          <a:xfrm>
            <a:off x="8462173" y="1668760"/>
            <a:ext cx="2416359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Search…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560E4A-D9D2-428E-A76C-2CF060D61BB8}"/>
              </a:ext>
            </a:extLst>
          </p:cNvPr>
          <p:cNvSpPr/>
          <p:nvPr/>
        </p:nvSpPr>
        <p:spPr>
          <a:xfrm>
            <a:off x="10963249" y="1668760"/>
            <a:ext cx="295328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E11D1502-08D7-460B-9EFF-8A834A9D1C28}"/>
              </a:ext>
            </a:extLst>
          </p:cNvPr>
          <p:cNvSpPr/>
          <p:nvPr/>
        </p:nvSpPr>
        <p:spPr>
          <a:xfrm>
            <a:off x="993893" y="540812"/>
            <a:ext cx="319576" cy="164963"/>
          </a:xfrm>
          <a:prstGeom prst="triangle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1AF88D-FA3F-48EC-B0D5-6C989368EDC9}"/>
              </a:ext>
            </a:extLst>
          </p:cNvPr>
          <p:cNvSpPr/>
          <p:nvPr/>
        </p:nvSpPr>
        <p:spPr>
          <a:xfrm>
            <a:off x="993893" y="705775"/>
            <a:ext cx="319576" cy="199198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6B3E496-5EEF-40DD-8F09-F5C1CF609B55}"/>
              </a:ext>
            </a:extLst>
          </p:cNvPr>
          <p:cNvSpPr/>
          <p:nvPr/>
        </p:nvSpPr>
        <p:spPr>
          <a:xfrm>
            <a:off x="5495826" y="2397753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Img_link</a:t>
            </a:r>
            <a:endParaRPr lang="en-GB" sz="16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836F353-CABD-4830-AFD6-529D2CD7462C}"/>
              </a:ext>
            </a:extLst>
          </p:cNvPr>
          <p:cNvSpPr/>
          <p:nvPr/>
        </p:nvSpPr>
        <p:spPr>
          <a:xfrm>
            <a:off x="5495826" y="3855900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74A9582-14D9-4ADF-868B-018CCAD5E653}"/>
              </a:ext>
            </a:extLst>
          </p:cNvPr>
          <p:cNvSpPr/>
          <p:nvPr/>
        </p:nvSpPr>
        <p:spPr>
          <a:xfrm>
            <a:off x="6907431" y="2399022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Img_</a:t>
            </a:r>
            <a:r>
              <a:rPr lang="en-GB" sz="1600" dirty="0" err="1"/>
              <a:t>link</a:t>
            </a:r>
            <a:endParaRPr lang="en-GB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93B2BC2-84D6-4F85-9B54-39EE9CC2A313}"/>
              </a:ext>
            </a:extLst>
          </p:cNvPr>
          <p:cNvSpPr/>
          <p:nvPr/>
        </p:nvSpPr>
        <p:spPr>
          <a:xfrm>
            <a:off x="6896684" y="3835025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35BC91-79EB-44FF-9803-DE49B6CBD2D7}"/>
              </a:ext>
            </a:extLst>
          </p:cNvPr>
          <p:cNvSpPr/>
          <p:nvPr/>
        </p:nvSpPr>
        <p:spPr>
          <a:xfrm>
            <a:off x="8283517" y="3842672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C8EF2AA-D567-40A2-B937-B4E793B68E28}"/>
              </a:ext>
            </a:extLst>
          </p:cNvPr>
          <p:cNvSpPr/>
          <p:nvPr/>
        </p:nvSpPr>
        <p:spPr>
          <a:xfrm>
            <a:off x="9670351" y="3855900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005FDA-18EF-4ED9-A283-A51B287D4616}"/>
              </a:ext>
            </a:extLst>
          </p:cNvPr>
          <p:cNvSpPr/>
          <p:nvPr/>
        </p:nvSpPr>
        <p:spPr>
          <a:xfrm>
            <a:off x="8290472" y="2397752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BEAC010-5F92-43CC-B0BB-F9192DF4C594}"/>
              </a:ext>
            </a:extLst>
          </p:cNvPr>
          <p:cNvSpPr/>
          <p:nvPr/>
        </p:nvSpPr>
        <p:spPr>
          <a:xfrm>
            <a:off x="9670350" y="2412823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F1B81CB-BA48-41ED-B087-05E96E26D48A}"/>
              </a:ext>
            </a:extLst>
          </p:cNvPr>
          <p:cNvSpPr/>
          <p:nvPr/>
        </p:nvSpPr>
        <p:spPr>
          <a:xfrm>
            <a:off x="10963249" y="2127183"/>
            <a:ext cx="295328" cy="382584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CB7B9CD-68FA-43FA-B167-DD162650E87C}"/>
              </a:ext>
            </a:extLst>
          </p:cNvPr>
          <p:cNvSpPr/>
          <p:nvPr/>
        </p:nvSpPr>
        <p:spPr>
          <a:xfrm>
            <a:off x="11029810" y="2237811"/>
            <a:ext cx="162206" cy="3925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F2017F-D41B-4C63-97F8-5EA7E0804786}"/>
              </a:ext>
            </a:extLst>
          </p:cNvPr>
          <p:cNvSpPr/>
          <p:nvPr/>
        </p:nvSpPr>
        <p:spPr>
          <a:xfrm>
            <a:off x="8182466" y="499621"/>
            <a:ext cx="2696065" cy="989813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Welcome, &lt; </a:t>
            </a:r>
            <a:r>
              <a:rPr lang="en-GB" dirty="0" err="1">
                <a:solidFill>
                  <a:schemeClr val="bg1"/>
                </a:solidFill>
              </a:rPr>
              <a:t>user_name</a:t>
            </a:r>
            <a:r>
              <a:rPr lang="en-GB" dirty="0">
                <a:solidFill>
                  <a:schemeClr val="bg1"/>
                </a:solidFill>
              </a:rPr>
              <a:t>&gt;!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87C640A-C03B-423A-8C15-686D09EED844}"/>
              </a:ext>
            </a:extLst>
          </p:cNvPr>
          <p:cNvSpPr/>
          <p:nvPr/>
        </p:nvSpPr>
        <p:spPr>
          <a:xfrm>
            <a:off x="993894" y="3363175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History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A5A77D8-958B-471C-9C89-5A46E39071E0}"/>
              </a:ext>
            </a:extLst>
          </p:cNvPr>
          <p:cNvSpPr/>
          <p:nvPr/>
        </p:nvSpPr>
        <p:spPr>
          <a:xfrm>
            <a:off x="993893" y="3786419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3E8EEF-0BDA-4A2D-9F81-75168A0B6A8C}"/>
              </a:ext>
            </a:extLst>
          </p:cNvPr>
          <p:cNvSpPr/>
          <p:nvPr/>
        </p:nvSpPr>
        <p:spPr>
          <a:xfrm>
            <a:off x="993893" y="4211336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41FDB1C-E5F5-4DD0-958C-1E8A8BDB4B54}"/>
              </a:ext>
            </a:extLst>
          </p:cNvPr>
          <p:cNvSpPr/>
          <p:nvPr/>
        </p:nvSpPr>
        <p:spPr>
          <a:xfrm>
            <a:off x="993893" y="4636253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B75E8E-96F3-4CCD-98B6-E5D3C918EC10}"/>
              </a:ext>
            </a:extLst>
          </p:cNvPr>
          <p:cNvSpPr/>
          <p:nvPr/>
        </p:nvSpPr>
        <p:spPr>
          <a:xfrm>
            <a:off x="993893" y="2939931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Logout</a:t>
            </a:r>
          </a:p>
        </p:txBody>
      </p:sp>
      <p:sp>
        <p:nvSpPr>
          <p:cNvPr id="51" name="Callout: Left Arrow 50">
            <a:extLst>
              <a:ext uri="{FF2B5EF4-FFF2-40B4-BE49-F238E27FC236}">
                <a16:creationId xmlns:a16="http://schemas.microsoft.com/office/drawing/2014/main" id="{058FDA13-4506-4444-B0CD-9A3D8B02C652}"/>
              </a:ext>
            </a:extLst>
          </p:cNvPr>
          <p:cNvSpPr/>
          <p:nvPr/>
        </p:nvSpPr>
        <p:spPr>
          <a:xfrm>
            <a:off x="2356702" y="2817539"/>
            <a:ext cx="2047400" cy="433706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82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Te</a:t>
            </a:r>
            <a:r>
              <a:rPr lang="en-GB" sz="1400" dirty="0"/>
              <a:t> </a:t>
            </a:r>
            <a:r>
              <a:rPr lang="en-GB" sz="1400" dirty="0" err="1"/>
              <a:t>devuelve</a:t>
            </a:r>
            <a:r>
              <a:rPr lang="en-GB" sz="1400" dirty="0"/>
              <a:t> a la </a:t>
            </a:r>
            <a:r>
              <a:rPr lang="en-GB" sz="1400" dirty="0" err="1"/>
              <a:t>pagina</a:t>
            </a:r>
            <a:r>
              <a:rPr lang="en-GB" sz="1400" dirty="0"/>
              <a:t> 1</a:t>
            </a:r>
          </a:p>
        </p:txBody>
      </p:sp>
      <p:sp>
        <p:nvSpPr>
          <p:cNvPr id="52" name="Callout: Left Arrow 51">
            <a:extLst>
              <a:ext uri="{FF2B5EF4-FFF2-40B4-BE49-F238E27FC236}">
                <a16:creationId xmlns:a16="http://schemas.microsoft.com/office/drawing/2014/main" id="{81194BFA-5AAA-4F40-8CA2-9ADB84889450}"/>
              </a:ext>
            </a:extLst>
          </p:cNvPr>
          <p:cNvSpPr/>
          <p:nvPr/>
        </p:nvSpPr>
        <p:spPr>
          <a:xfrm>
            <a:off x="2356702" y="3307218"/>
            <a:ext cx="2047400" cy="433706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82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Te</a:t>
            </a:r>
            <a:r>
              <a:rPr lang="en-GB" sz="1200" dirty="0"/>
              <a:t> </a:t>
            </a:r>
            <a:r>
              <a:rPr lang="en-GB" sz="1200" dirty="0" err="1"/>
              <a:t>lleva</a:t>
            </a:r>
            <a:r>
              <a:rPr lang="en-GB" sz="1200" dirty="0"/>
              <a:t> a la </a:t>
            </a:r>
            <a:r>
              <a:rPr lang="en-GB" sz="1200" dirty="0" err="1"/>
              <a:t>pagina</a:t>
            </a:r>
            <a:r>
              <a:rPr lang="en-GB" sz="1200" dirty="0"/>
              <a:t> 3 (</a:t>
            </a:r>
            <a:r>
              <a:rPr lang="en-GB" sz="1200" dirty="0" err="1"/>
              <a:t>historial</a:t>
            </a:r>
            <a:r>
              <a:rPr lang="en-GB" sz="1200" dirty="0"/>
              <a:t> de </a:t>
            </a:r>
            <a:r>
              <a:rPr lang="en-GB" sz="1200" dirty="0" err="1"/>
              <a:t>compra</a:t>
            </a:r>
            <a:r>
              <a:rPr lang="en-GB" sz="1200" dirty="0"/>
              <a:t>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93D615-1AC3-4EB2-A0EC-02DE3AC283B0}"/>
              </a:ext>
            </a:extLst>
          </p:cNvPr>
          <p:cNvSpPr txBox="1"/>
          <p:nvPr/>
        </p:nvSpPr>
        <p:spPr>
          <a:xfrm>
            <a:off x="311085" y="0"/>
            <a:ext cx="455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Pagina</a:t>
            </a:r>
            <a:r>
              <a:rPr lang="en-GB" dirty="0"/>
              <a:t> 2: </a:t>
            </a:r>
            <a:r>
              <a:rPr lang="en-GB" dirty="0" err="1"/>
              <a:t>Pagina</a:t>
            </a:r>
            <a:r>
              <a:rPr lang="en-GB" dirty="0"/>
              <a:t> principal, </a:t>
            </a:r>
            <a:r>
              <a:rPr lang="en-GB" dirty="0" err="1"/>
              <a:t>usuario</a:t>
            </a:r>
            <a:r>
              <a:rPr lang="en-GB" dirty="0"/>
              <a:t> </a:t>
            </a:r>
            <a:r>
              <a:rPr lang="en-GB" dirty="0" err="1"/>
              <a:t>registrado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259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FC92F3-C306-494B-B230-CBB4FEE84FCC}"/>
              </a:ext>
            </a:extLst>
          </p:cNvPr>
          <p:cNvSpPr/>
          <p:nvPr/>
        </p:nvSpPr>
        <p:spPr>
          <a:xfrm>
            <a:off x="532660" y="346229"/>
            <a:ext cx="11105965" cy="12695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 	Deluxe Video Club</a:t>
            </a:r>
          </a:p>
          <a:p>
            <a:r>
              <a:rPr lang="en-GB" sz="1400" dirty="0"/>
              <a:t>The feel of the cinemas in the comfort of your own home!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00066B-C9FB-42A2-8074-28EC2EDE1A84}"/>
              </a:ext>
            </a:extLst>
          </p:cNvPr>
          <p:cNvSpPr/>
          <p:nvPr/>
        </p:nvSpPr>
        <p:spPr>
          <a:xfrm>
            <a:off x="532659" y="1989056"/>
            <a:ext cx="2867488" cy="4163169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AC5830-5182-4C23-93C8-E59CA048C6AE}"/>
              </a:ext>
            </a:extLst>
          </p:cNvPr>
          <p:cNvSpPr/>
          <p:nvPr/>
        </p:nvSpPr>
        <p:spPr>
          <a:xfrm>
            <a:off x="532659" y="6152225"/>
            <a:ext cx="11105965" cy="4808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Deluxe Video Club © All rights reserved.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9F151-CA27-4AA6-B9CB-4FC43F2D4E8E}"/>
              </a:ext>
            </a:extLst>
          </p:cNvPr>
          <p:cNvSpPr/>
          <p:nvPr/>
        </p:nvSpPr>
        <p:spPr>
          <a:xfrm>
            <a:off x="836606" y="499621"/>
            <a:ext cx="605695" cy="50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67D09-7213-4354-926E-CB90CBF238B8}"/>
              </a:ext>
            </a:extLst>
          </p:cNvPr>
          <p:cNvSpPr/>
          <p:nvPr/>
        </p:nvSpPr>
        <p:spPr>
          <a:xfrm>
            <a:off x="532658" y="1615736"/>
            <a:ext cx="11105965" cy="366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F8BA3E-30E7-41B3-9C3E-0A5E67259E8D}"/>
              </a:ext>
            </a:extLst>
          </p:cNvPr>
          <p:cNvSpPr/>
          <p:nvPr/>
        </p:nvSpPr>
        <p:spPr>
          <a:xfrm>
            <a:off x="8462173" y="1668760"/>
            <a:ext cx="2416359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Search…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560E4A-D9D2-428E-A76C-2CF060D61BB8}"/>
              </a:ext>
            </a:extLst>
          </p:cNvPr>
          <p:cNvSpPr/>
          <p:nvPr/>
        </p:nvSpPr>
        <p:spPr>
          <a:xfrm>
            <a:off x="10963249" y="1668760"/>
            <a:ext cx="295328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98AC57-9C5C-4717-991C-9C3D7B357C46}"/>
              </a:ext>
            </a:extLst>
          </p:cNvPr>
          <p:cNvSpPr/>
          <p:nvPr/>
        </p:nvSpPr>
        <p:spPr>
          <a:xfrm>
            <a:off x="8182466" y="499621"/>
            <a:ext cx="2696065" cy="989813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Welcome, &lt; </a:t>
            </a:r>
            <a:r>
              <a:rPr lang="en-GB" dirty="0" err="1">
                <a:solidFill>
                  <a:schemeClr val="bg1"/>
                </a:solidFill>
              </a:rPr>
              <a:t>user_name</a:t>
            </a:r>
            <a:r>
              <a:rPr lang="en-GB" dirty="0">
                <a:solidFill>
                  <a:schemeClr val="bg1"/>
                </a:solidFill>
              </a:rPr>
              <a:t>&gt;!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3E31D5-24F7-411A-ADD0-9A0596EE3F43}"/>
              </a:ext>
            </a:extLst>
          </p:cNvPr>
          <p:cNvSpPr/>
          <p:nvPr/>
        </p:nvSpPr>
        <p:spPr>
          <a:xfrm>
            <a:off x="993894" y="3363175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A95637-3C55-4DB3-A232-71F54197BC26}"/>
              </a:ext>
            </a:extLst>
          </p:cNvPr>
          <p:cNvSpPr/>
          <p:nvPr/>
        </p:nvSpPr>
        <p:spPr>
          <a:xfrm>
            <a:off x="993893" y="3786419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C97E-E17C-46DB-902A-EB7FDFC6466F}"/>
              </a:ext>
            </a:extLst>
          </p:cNvPr>
          <p:cNvSpPr/>
          <p:nvPr/>
        </p:nvSpPr>
        <p:spPr>
          <a:xfrm>
            <a:off x="993893" y="4211336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1AAF39-8D03-4B6B-B3C8-DE1D29CB001B}"/>
              </a:ext>
            </a:extLst>
          </p:cNvPr>
          <p:cNvSpPr/>
          <p:nvPr/>
        </p:nvSpPr>
        <p:spPr>
          <a:xfrm>
            <a:off x="993893" y="4636253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8D43F2-A2CB-453A-863C-5BFC8E361DF6}"/>
              </a:ext>
            </a:extLst>
          </p:cNvPr>
          <p:cNvSpPr/>
          <p:nvPr/>
        </p:nvSpPr>
        <p:spPr>
          <a:xfrm>
            <a:off x="993893" y="2939931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2BDE6C-6111-4859-B571-BBB705D1D1ED}"/>
              </a:ext>
            </a:extLst>
          </p:cNvPr>
          <p:cNvSpPr/>
          <p:nvPr/>
        </p:nvSpPr>
        <p:spPr>
          <a:xfrm>
            <a:off x="993893" y="705775"/>
            <a:ext cx="319576" cy="199198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026EDC3-0ACB-413F-8F0A-5B4881463178}"/>
              </a:ext>
            </a:extLst>
          </p:cNvPr>
          <p:cNvSpPr/>
          <p:nvPr/>
        </p:nvSpPr>
        <p:spPr>
          <a:xfrm>
            <a:off x="993893" y="540812"/>
            <a:ext cx="319576" cy="164963"/>
          </a:xfrm>
          <a:prstGeom prst="triangle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3583E2C-C490-497A-9920-9655A5CF2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714053"/>
              </p:ext>
            </p:extLst>
          </p:nvPr>
        </p:nvGraphicFramePr>
        <p:xfrm>
          <a:off x="3625130" y="2227186"/>
          <a:ext cx="8034210" cy="3702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8070">
                  <a:extLst>
                    <a:ext uri="{9D8B030D-6E8A-4147-A177-3AD203B41FA5}">
                      <a16:colId xmlns:a16="http://schemas.microsoft.com/office/drawing/2014/main" val="4199582491"/>
                    </a:ext>
                  </a:extLst>
                </a:gridCol>
                <a:gridCol w="2678070">
                  <a:extLst>
                    <a:ext uri="{9D8B030D-6E8A-4147-A177-3AD203B41FA5}">
                      <a16:colId xmlns:a16="http://schemas.microsoft.com/office/drawing/2014/main" val="762944024"/>
                    </a:ext>
                  </a:extLst>
                </a:gridCol>
                <a:gridCol w="2678070">
                  <a:extLst>
                    <a:ext uri="{9D8B030D-6E8A-4147-A177-3AD203B41FA5}">
                      <a16:colId xmlns:a16="http://schemas.microsoft.com/office/drawing/2014/main" val="4288483629"/>
                    </a:ext>
                  </a:extLst>
                </a:gridCol>
              </a:tblGrid>
              <a:tr h="617046">
                <a:tc>
                  <a:txBody>
                    <a:bodyPr/>
                    <a:lstStyle/>
                    <a:p>
                      <a:r>
                        <a:rPr lang="en-GB" dirty="0"/>
                        <a:t>Movie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 Purchased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82985"/>
                  </a:ext>
                </a:extLst>
              </a:tr>
              <a:tr h="61704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353708"/>
                  </a:ext>
                </a:extLst>
              </a:tr>
              <a:tr h="617046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121497"/>
                  </a:ext>
                </a:extLst>
              </a:tr>
              <a:tr h="617046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4120"/>
                  </a:ext>
                </a:extLst>
              </a:tr>
              <a:tr h="617046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883005"/>
                  </a:ext>
                </a:extLst>
              </a:tr>
              <a:tr h="617046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6659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38C4785-9D73-4A31-B500-C84482C2CF79}"/>
              </a:ext>
            </a:extLst>
          </p:cNvPr>
          <p:cNvSpPr txBox="1"/>
          <p:nvPr/>
        </p:nvSpPr>
        <p:spPr>
          <a:xfrm>
            <a:off x="311084" y="0"/>
            <a:ext cx="391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Pagina</a:t>
            </a:r>
            <a:r>
              <a:rPr lang="en-GB" dirty="0"/>
              <a:t> 3: </a:t>
            </a:r>
            <a:r>
              <a:rPr lang="en-GB" dirty="0" err="1"/>
              <a:t>Historial</a:t>
            </a:r>
            <a:r>
              <a:rPr lang="en-GB" dirty="0"/>
              <a:t> de </a:t>
            </a:r>
            <a:r>
              <a:rPr lang="en-GB" dirty="0" err="1"/>
              <a:t>compra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440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FC92F3-C306-494B-B230-CBB4FEE84FCC}"/>
              </a:ext>
            </a:extLst>
          </p:cNvPr>
          <p:cNvSpPr/>
          <p:nvPr/>
        </p:nvSpPr>
        <p:spPr>
          <a:xfrm>
            <a:off x="532660" y="346229"/>
            <a:ext cx="11105965" cy="12695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 	Deluxe Video Club</a:t>
            </a:r>
          </a:p>
          <a:p>
            <a:r>
              <a:rPr lang="en-GB" sz="1400" dirty="0"/>
              <a:t>The feel of the cinemas in the comfort of your own home!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00066B-C9FB-42A2-8074-28EC2EDE1A84}"/>
              </a:ext>
            </a:extLst>
          </p:cNvPr>
          <p:cNvSpPr/>
          <p:nvPr/>
        </p:nvSpPr>
        <p:spPr>
          <a:xfrm>
            <a:off x="532659" y="1989056"/>
            <a:ext cx="2867488" cy="4163169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AC5830-5182-4C23-93C8-E59CA048C6AE}"/>
              </a:ext>
            </a:extLst>
          </p:cNvPr>
          <p:cNvSpPr/>
          <p:nvPr/>
        </p:nvSpPr>
        <p:spPr>
          <a:xfrm>
            <a:off x="532659" y="6152225"/>
            <a:ext cx="11105965" cy="4808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Deluxe Video Club © All rights reserved.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9F151-CA27-4AA6-B9CB-4FC43F2D4E8E}"/>
              </a:ext>
            </a:extLst>
          </p:cNvPr>
          <p:cNvSpPr/>
          <p:nvPr/>
        </p:nvSpPr>
        <p:spPr>
          <a:xfrm>
            <a:off x="836606" y="499621"/>
            <a:ext cx="605695" cy="50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67D09-7213-4354-926E-CB90CBF238B8}"/>
              </a:ext>
            </a:extLst>
          </p:cNvPr>
          <p:cNvSpPr/>
          <p:nvPr/>
        </p:nvSpPr>
        <p:spPr>
          <a:xfrm>
            <a:off x="532658" y="1615736"/>
            <a:ext cx="11105965" cy="366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F8BA3E-30E7-41B3-9C3E-0A5E67259E8D}"/>
              </a:ext>
            </a:extLst>
          </p:cNvPr>
          <p:cNvSpPr/>
          <p:nvPr/>
        </p:nvSpPr>
        <p:spPr>
          <a:xfrm>
            <a:off x="8462173" y="1668760"/>
            <a:ext cx="2416359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Search…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560E4A-D9D2-428E-A76C-2CF060D61BB8}"/>
              </a:ext>
            </a:extLst>
          </p:cNvPr>
          <p:cNvSpPr/>
          <p:nvPr/>
        </p:nvSpPr>
        <p:spPr>
          <a:xfrm>
            <a:off x="10963249" y="1668760"/>
            <a:ext cx="295328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98AC57-9C5C-4717-991C-9C3D7B357C46}"/>
              </a:ext>
            </a:extLst>
          </p:cNvPr>
          <p:cNvSpPr/>
          <p:nvPr/>
        </p:nvSpPr>
        <p:spPr>
          <a:xfrm>
            <a:off x="8182466" y="499621"/>
            <a:ext cx="2696065" cy="989813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Welcome, &lt; </a:t>
            </a:r>
            <a:r>
              <a:rPr lang="en-GB" dirty="0" err="1">
                <a:solidFill>
                  <a:schemeClr val="bg1"/>
                </a:solidFill>
              </a:rPr>
              <a:t>user_name</a:t>
            </a:r>
            <a:r>
              <a:rPr lang="en-GB" dirty="0">
                <a:solidFill>
                  <a:schemeClr val="bg1"/>
                </a:solidFill>
              </a:rPr>
              <a:t>&gt;!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3E31D5-24F7-411A-ADD0-9A0596EE3F43}"/>
              </a:ext>
            </a:extLst>
          </p:cNvPr>
          <p:cNvSpPr/>
          <p:nvPr/>
        </p:nvSpPr>
        <p:spPr>
          <a:xfrm>
            <a:off x="993894" y="3363175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A95637-3C55-4DB3-A232-71F54197BC26}"/>
              </a:ext>
            </a:extLst>
          </p:cNvPr>
          <p:cNvSpPr/>
          <p:nvPr/>
        </p:nvSpPr>
        <p:spPr>
          <a:xfrm>
            <a:off x="993893" y="3786419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C97E-E17C-46DB-902A-EB7FDFC6466F}"/>
              </a:ext>
            </a:extLst>
          </p:cNvPr>
          <p:cNvSpPr/>
          <p:nvPr/>
        </p:nvSpPr>
        <p:spPr>
          <a:xfrm>
            <a:off x="993893" y="4211336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1AAF39-8D03-4B6B-B3C8-DE1D29CB001B}"/>
              </a:ext>
            </a:extLst>
          </p:cNvPr>
          <p:cNvSpPr/>
          <p:nvPr/>
        </p:nvSpPr>
        <p:spPr>
          <a:xfrm>
            <a:off x="993893" y="4636253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8D43F2-A2CB-453A-863C-5BFC8E361DF6}"/>
              </a:ext>
            </a:extLst>
          </p:cNvPr>
          <p:cNvSpPr/>
          <p:nvPr/>
        </p:nvSpPr>
        <p:spPr>
          <a:xfrm>
            <a:off x="993893" y="2939931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2BDE6C-6111-4859-B571-BBB705D1D1ED}"/>
              </a:ext>
            </a:extLst>
          </p:cNvPr>
          <p:cNvSpPr/>
          <p:nvPr/>
        </p:nvSpPr>
        <p:spPr>
          <a:xfrm>
            <a:off x="993893" y="705775"/>
            <a:ext cx="319576" cy="199198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026EDC3-0ACB-413F-8F0A-5B4881463178}"/>
              </a:ext>
            </a:extLst>
          </p:cNvPr>
          <p:cNvSpPr/>
          <p:nvPr/>
        </p:nvSpPr>
        <p:spPr>
          <a:xfrm>
            <a:off x="993893" y="540812"/>
            <a:ext cx="319576" cy="164963"/>
          </a:xfrm>
          <a:prstGeom prst="triangle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B7ECD76-FD61-462B-B356-D93C43626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163540"/>
              </p:ext>
            </p:extLst>
          </p:nvPr>
        </p:nvGraphicFramePr>
        <p:xfrm>
          <a:off x="3531341" y="2316479"/>
          <a:ext cx="8128000" cy="3470575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000442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526310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71511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81499882"/>
                    </a:ext>
                  </a:extLst>
                </a:gridCol>
              </a:tblGrid>
              <a:tr h="578291">
                <a:tc>
                  <a:txBody>
                    <a:bodyPr/>
                    <a:lstStyle/>
                    <a:p>
                      <a:r>
                        <a:rPr lang="en-GB" dirty="0"/>
                        <a:t>Movie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Price (</a:t>
                      </a:r>
                      <a:r>
                        <a:rPr lang="en-GB" dirty="0" err="1"/>
                        <a:t>Ud</a:t>
                      </a:r>
                      <a:r>
                        <a:rPr lang="en-GB" dirty="0"/>
                        <a:t>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Remove from Cart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81808"/>
                  </a:ext>
                </a:extLst>
              </a:tr>
              <a:tr h="578291">
                <a:tc>
                  <a:txBody>
                    <a:bodyPr/>
                    <a:lstStyle/>
                    <a:p>
                      <a:r>
                        <a:rPr lang="en-GB" dirty="0"/>
                        <a:t>Black Panther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$13.50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176431"/>
                  </a:ext>
                </a:extLst>
              </a:tr>
              <a:tr h="578291">
                <a:tc>
                  <a:txBody>
                    <a:bodyPr/>
                    <a:lstStyle/>
                    <a:p>
                      <a:r>
                        <a:rPr lang="en-GB" sz="1600" dirty="0"/>
                        <a:t>Harry Potter and the Prisoner of Azkaban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$10.99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907359"/>
                  </a:ext>
                </a:extLst>
              </a:tr>
              <a:tr h="57829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064303"/>
                  </a:ext>
                </a:extLst>
              </a:tr>
              <a:tr h="57829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24624"/>
                  </a:ext>
                </a:extLst>
              </a:tr>
              <a:tr h="578291">
                <a:tc>
                  <a:txBody>
                    <a:bodyPr/>
                    <a:lstStyle/>
                    <a:p>
                      <a:r>
                        <a:rPr lang="en-GB" dirty="0"/>
                        <a:t>Subtotal: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$24.49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 (I.V.A 21%):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$29.63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490711"/>
                  </a:ext>
                </a:extLst>
              </a:tr>
            </a:tbl>
          </a:graphicData>
        </a:graphic>
      </p:graphicFrame>
      <p:sp>
        <p:nvSpPr>
          <p:cNvPr id="26" name="Callout: Down Arrow 25">
            <a:extLst>
              <a:ext uri="{FF2B5EF4-FFF2-40B4-BE49-F238E27FC236}">
                <a16:creationId xmlns:a16="http://schemas.microsoft.com/office/drawing/2014/main" id="{A1EE1BD6-EBB5-44F9-8804-736816D82F5C}"/>
              </a:ext>
            </a:extLst>
          </p:cNvPr>
          <p:cNvSpPr/>
          <p:nvPr/>
        </p:nvSpPr>
        <p:spPr>
          <a:xfrm>
            <a:off x="5213023" y="1668760"/>
            <a:ext cx="2488676" cy="565391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Tabla</a:t>
            </a:r>
            <a:r>
              <a:rPr lang="en-GB" sz="1400" dirty="0"/>
              <a:t> con </a:t>
            </a:r>
            <a:r>
              <a:rPr lang="en-GB" sz="1400" dirty="0" err="1"/>
              <a:t>ejemplos</a:t>
            </a:r>
            <a:r>
              <a:rPr lang="en-GB" sz="1400" dirty="0"/>
              <a:t> de </a:t>
            </a:r>
            <a:r>
              <a:rPr lang="en-GB" sz="1400" dirty="0" err="1"/>
              <a:t>campos</a:t>
            </a:r>
            <a:r>
              <a:rPr lang="en-GB" sz="1400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312978-396F-4EA8-A3EA-E49BA2378BE2}"/>
              </a:ext>
            </a:extLst>
          </p:cNvPr>
          <p:cNvSpPr txBox="1"/>
          <p:nvPr/>
        </p:nvSpPr>
        <p:spPr>
          <a:xfrm>
            <a:off x="311085" y="0"/>
            <a:ext cx="234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Pagina</a:t>
            </a:r>
            <a:r>
              <a:rPr lang="en-GB" dirty="0"/>
              <a:t> 4: </a:t>
            </a:r>
            <a:r>
              <a:rPr lang="en-GB" dirty="0" err="1"/>
              <a:t>Cesta</a:t>
            </a:r>
            <a:r>
              <a:rPr lang="en-GB" dirty="0"/>
              <a:t> actual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14FDE7-B374-4606-98D2-DE59CBEABBC9}"/>
              </a:ext>
            </a:extLst>
          </p:cNvPr>
          <p:cNvSpPr/>
          <p:nvPr/>
        </p:nvSpPr>
        <p:spPr>
          <a:xfrm>
            <a:off x="10520313" y="3076101"/>
            <a:ext cx="226241" cy="202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3EF58F-E1A7-4D76-849E-4BABC992E5A4}"/>
              </a:ext>
            </a:extLst>
          </p:cNvPr>
          <p:cNvSpPr/>
          <p:nvPr/>
        </p:nvSpPr>
        <p:spPr>
          <a:xfrm>
            <a:off x="10520311" y="3625130"/>
            <a:ext cx="226243" cy="202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9F0EEE-F9F3-4AB3-BA32-4FBCA8657884}"/>
              </a:ext>
            </a:extLst>
          </p:cNvPr>
          <p:cNvSpPr/>
          <p:nvPr/>
        </p:nvSpPr>
        <p:spPr>
          <a:xfrm>
            <a:off x="10520311" y="4175107"/>
            <a:ext cx="226243" cy="202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F0D6E9B-83AA-4E51-BE7D-8F725E319CED}"/>
              </a:ext>
            </a:extLst>
          </p:cNvPr>
          <p:cNvSpPr/>
          <p:nvPr/>
        </p:nvSpPr>
        <p:spPr>
          <a:xfrm>
            <a:off x="10520312" y="4832915"/>
            <a:ext cx="226243" cy="202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1AC9BC-C465-46D2-A165-E94A00D9AC84}"/>
              </a:ext>
            </a:extLst>
          </p:cNvPr>
          <p:cNvSpPr/>
          <p:nvPr/>
        </p:nvSpPr>
        <p:spPr>
          <a:xfrm>
            <a:off x="10567443" y="3103148"/>
            <a:ext cx="131977" cy="1329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Callout: Left Arrow 33">
            <a:extLst>
              <a:ext uri="{FF2B5EF4-FFF2-40B4-BE49-F238E27FC236}">
                <a16:creationId xmlns:a16="http://schemas.microsoft.com/office/drawing/2014/main" id="{CF15A4BF-00D9-4287-A0E5-E6CF9EDBABB1}"/>
              </a:ext>
            </a:extLst>
          </p:cNvPr>
          <p:cNvSpPr/>
          <p:nvPr/>
        </p:nvSpPr>
        <p:spPr>
          <a:xfrm>
            <a:off x="10963249" y="3076101"/>
            <a:ext cx="1150194" cy="35289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8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checkbox</a:t>
            </a:r>
            <a:endParaRPr lang="en-GB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6B4ECE9-4A6D-425D-AC30-43313DD9D5E2}"/>
              </a:ext>
            </a:extLst>
          </p:cNvPr>
          <p:cNvSpPr/>
          <p:nvPr/>
        </p:nvSpPr>
        <p:spPr>
          <a:xfrm>
            <a:off x="9888715" y="5844328"/>
            <a:ext cx="1621410" cy="218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Comprar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630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FC92F3-C306-494B-B230-CBB4FEE84FCC}"/>
              </a:ext>
            </a:extLst>
          </p:cNvPr>
          <p:cNvSpPr/>
          <p:nvPr/>
        </p:nvSpPr>
        <p:spPr>
          <a:xfrm>
            <a:off x="532660" y="346229"/>
            <a:ext cx="11105965" cy="12695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 	Deluxe Video Club</a:t>
            </a:r>
          </a:p>
          <a:p>
            <a:r>
              <a:rPr lang="en-GB" sz="1400" dirty="0"/>
              <a:t>The feel of the cinemas in the comfort of your own home!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00066B-C9FB-42A2-8074-28EC2EDE1A84}"/>
              </a:ext>
            </a:extLst>
          </p:cNvPr>
          <p:cNvSpPr/>
          <p:nvPr/>
        </p:nvSpPr>
        <p:spPr>
          <a:xfrm>
            <a:off x="532659" y="1989056"/>
            <a:ext cx="2867488" cy="4163169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AC5830-5182-4C23-93C8-E59CA048C6AE}"/>
              </a:ext>
            </a:extLst>
          </p:cNvPr>
          <p:cNvSpPr/>
          <p:nvPr/>
        </p:nvSpPr>
        <p:spPr>
          <a:xfrm>
            <a:off x="532659" y="6152225"/>
            <a:ext cx="11105965" cy="4808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Deluxe Video Club © All rights reserved.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9F151-CA27-4AA6-B9CB-4FC43F2D4E8E}"/>
              </a:ext>
            </a:extLst>
          </p:cNvPr>
          <p:cNvSpPr/>
          <p:nvPr/>
        </p:nvSpPr>
        <p:spPr>
          <a:xfrm>
            <a:off x="836606" y="499621"/>
            <a:ext cx="605695" cy="50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67D09-7213-4354-926E-CB90CBF238B8}"/>
              </a:ext>
            </a:extLst>
          </p:cNvPr>
          <p:cNvSpPr/>
          <p:nvPr/>
        </p:nvSpPr>
        <p:spPr>
          <a:xfrm>
            <a:off x="532658" y="1615736"/>
            <a:ext cx="11105965" cy="366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F8BA3E-30E7-41B3-9C3E-0A5E67259E8D}"/>
              </a:ext>
            </a:extLst>
          </p:cNvPr>
          <p:cNvSpPr/>
          <p:nvPr/>
        </p:nvSpPr>
        <p:spPr>
          <a:xfrm>
            <a:off x="8462173" y="1668760"/>
            <a:ext cx="2416359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Search…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560E4A-D9D2-428E-A76C-2CF060D61BB8}"/>
              </a:ext>
            </a:extLst>
          </p:cNvPr>
          <p:cNvSpPr/>
          <p:nvPr/>
        </p:nvSpPr>
        <p:spPr>
          <a:xfrm>
            <a:off x="10963249" y="1668760"/>
            <a:ext cx="295328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98AC57-9C5C-4717-991C-9C3D7B357C46}"/>
              </a:ext>
            </a:extLst>
          </p:cNvPr>
          <p:cNvSpPr/>
          <p:nvPr/>
        </p:nvSpPr>
        <p:spPr>
          <a:xfrm>
            <a:off x="8182466" y="499621"/>
            <a:ext cx="2696065" cy="989813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Welcome, &lt; </a:t>
            </a:r>
            <a:r>
              <a:rPr lang="en-GB" dirty="0" err="1">
                <a:solidFill>
                  <a:schemeClr val="bg1"/>
                </a:solidFill>
              </a:rPr>
              <a:t>user_name</a:t>
            </a:r>
            <a:r>
              <a:rPr lang="en-GB" dirty="0">
                <a:solidFill>
                  <a:schemeClr val="bg1"/>
                </a:solidFill>
              </a:rPr>
              <a:t>&gt;!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3E31D5-24F7-411A-ADD0-9A0596EE3F43}"/>
              </a:ext>
            </a:extLst>
          </p:cNvPr>
          <p:cNvSpPr/>
          <p:nvPr/>
        </p:nvSpPr>
        <p:spPr>
          <a:xfrm>
            <a:off x="993894" y="3363175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A95637-3C55-4DB3-A232-71F54197BC26}"/>
              </a:ext>
            </a:extLst>
          </p:cNvPr>
          <p:cNvSpPr/>
          <p:nvPr/>
        </p:nvSpPr>
        <p:spPr>
          <a:xfrm>
            <a:off x="993893" y="3786419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C97E-E17C-46DB-902A-EB7FDFC6466F}"/>
              </a:ext>
            </a:extLst>
          </p:cNvPr>
          <p:cNvSpPr/>
          <p:nvPr/>
        </p:nvSpPr>
        <p:spPr>
          <a:xfrm>
            <a:off x="993893" y="4211336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1AAF39-8D03-4B6B-B3C8-DE1D29CB001B}"/>
              </a:ext>
            </a:extLst>
          </p:cNvPr>
          <p:cNvSpPr/>
          <p:nvPr/>
        </p:nvSpPr>
        <p:spPr>
          <a:xfrm>
            <a:off x="993893" y="4636253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8D43F2-A2CB-453A-863C-5BFC8E361DF6}"/>
              </a:ext>
            </a:extLst>
          </p:cNvPr>
          <p:cNvSpPr/>
          <p:nvPr/>
        </p:nvSpPr>
        <p:spPr>
          <a:xfrm>
            <a:off x="993893" y="2939931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2BDE6C-6111-4859-B571-BBB705D1D1ED}"/>
              </a:ext>
            </a:extLst>
          </p:cNvPr>
          <p:cNvSpPr/>
          <p:nvPr/>
        </p:nvSpPr>
        <p:spPr>
          <a:xfrm>
            <a:off x="993893" y="705775"/>
            <a:ext cx="319576" cy="199198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026EDC3-0ACB-413F-8F0A-5B4881463178}"/>
              </a:ext>
            </a:extLst>
          </p:cNvPr>
          <p:cNvSpPr/>
          <p:nvPr/>
        </p:nvSpPr>
        <p:spPr>
          <a:xfrm>
            <a:off x="993893" y="540812"/>
            <a:ext cx="319576" cy="164963"/>
          </a:xfrm>
          <a:prstGeom prst="triangle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0AACDA-14A0-457E-A7BF-9B46937361E1}"/>
              </a:ext>
            </a:extLst>
          </p:cNvPr>
          <p:cNvSpPr/>
          <p:nvPr/>
        </p:nvSpPr>
        <p:spPr>
          <a:xfrm>
            <a:off x="3874416" y="2318994"/>
            <a:ext cx="7384161" cy="345991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C96E5B-81C7-444A-A24D-B9BA0C932D3B}"/>
              </a:ext>
            </a:extLst>
          </p:cNvPr>
          <p:cNvSpPr/>
          <p:nvPr/>
        </p:nvSpPr>
        <p:spPr>
          <a:xfrm>
            <a:off x="4400112" y="3103221"/>
            <a:ext cx="1945018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E-Mail…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2D0AEF-589A-4486-AD0F-3DBAFF986E80}"/>
              </a:ext>
            </a:extLst>
          </p:cNvPr>
          <p:cNvSpPr/>
          <p:nvPr/>
        </p:nvSpPr>
        <p:spPr>
          <a:xfrm>
            <a:off x="4400112" y="2678321"/>
            <a:ext cx="1945018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Username…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739978-8CB9-4753-A1A3-322EF428F035}"/>
              </a:ext>
            </a:extLst>
          </p:cNvPr>
          <p:cNvSpPr/>
          <p:nvPr/>
        </p:nvSpPr>
        <p:spPr>
          <a:xfrm>
            <a:off x="4400112" y="3916396"/>
            <a:ext cx="6384151" cy="13258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Message…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254A9A-4712-4C19-B9D2-54C6607EF12A}"/>
              </a:ext>
            </a:extLst>
          </p:cNvPr>
          <p:cNvSpPr/>
          <p:nvPr/>
        </p:nvSpPr>
        <p:spPr>
          <a:xfrm>
            <a:off x="4400112" y="3494049"/>
            <a:ext cx="1945018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Telephone…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09B71E7-FACF-44BF-9F3A-63514908D0DA}"/>
              </a:ext>
            </a:extLst>
          </p:cNvPr>
          <p:cNvSpPr/>
          <p:nvPr/>
        </p:nvSpPr>
        <p:spPr>
          <a:xfrm>
            <a:off x="6963180" y="5338601"/>
            <a:ext cx="1206631" cy="343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D5490-7414-4C82-BC19-21F40B30754A}"/>
              </a:ext>
            </a:extLst>
          </p:cNvPr>
          <p:cNvSpPr txBox="1"/>
          <p:nvPr/>
        </p:nvSpPr>
        <p:spPr>
          <a:xfrm>
            <a:off x="311084" y="0"/>
            <a:ext cx="432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Pagina</a:t>
            </a:r>
            <a:r>
              <a:rPr lang="en-GB" dirty="0"/>
              <a:t> 5: </a:t>
            </a:r>
            <a:r>
              <a:rPr lang="en-GB" dirty="0" err="1"/>
              <a:t>Pagina</a:t>
            </a:r>
            <a:r>
              <a:rPr lang="en-GB" dirty="0"/>
              <a:t> con </a:t>
            </a:r>
            <a:r>
              <a:rPr lang="en-GB" dirty="0" err="1"/>
              <a:t>formulario</a:t>
            </a:r>
            <a:r>
              <a:rPr lang="en-GB" dirty="0"/>
              <a:t> de </a:t>
            </a:r>
            <a:r>
              <a:rPr lang="en-GB" dirty="0" err="1"/>
              <a:t>contacto</a:t>
            </a:r>
            <a:endParaRPr lang="en-GB" dirty="0"/>
          </a:p>
        </p:txBody>
      </p:sp>
      <p:sp>
        <p:nvSpPr>
          <p:cNvPr id="26" name="Callout: Down Arrow 25">
            <a:extLst>
              <a:ext uri="{FF2B5EF4-FFF2-40B4-BE49-F238E27FC236}">
                <a16:creationId xmlns:a16="http://schemas.microsoft.com/office/drawing/2014/main" id="{7BAF9692-1128-4FE6-8B4B-9F2020312BC5}"/>
              </a:ext>
            </a:extLst>
          </p:cNvPr>
          <p:cNvSpPr/>
          <p:nvPr/>
        </p:nvSpPr>
        <p:spPr>
          <a:xfrm>
            <a:off x="7371761" y="2467554"/>
            <a:ext cx="3007150" cy="1075521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Formulario</a:t>
            </a:r>
            <a:r>
              <a:rPr lang="en-GB" dirty="0"/>
              <a:t> para </a:t>
            </a:r>
            <a:r>
              <a:rPr lang="en-GB" dirty="0" err="1"/>
              <a:t>contactar</a:t>
            </a:r>
            <a:r>
              <a:rPr lang="en-GB" dirty="0"/>
              <a:t> con la </a:t>
            </a:r>
            <a:r>
              <a:rPr lang="en-GB" dirty="0" err="1"/>
              <a:t>empresa</a:t>
            </a:r>
            <a:endParaRPr lang="en-GB" dirty="0"/>
          </a:p>
        </p:txBody>
      </p:sp>
      <p:sp>
        <p:nvSpPr>
          <p:cNvPr id="28" name="Callout: Left Arrow 27">
            <a:extLst>
              <a:ext uri="{FF2B5EF4-FFF2-40B4-BE49-F238E27FC236}">
                <a16:creationId xmlns:a16="http://schemas.microsoft.com/office/drawing/2014/main" id="{13259B44-4865-4D54-B69B-C3136DCA43ED}"/>
              </a:ext>
            </a:extLst>
          </p:cNvPr>
          <p:cNvSpPr/>
          <p:nvPr/>
        </p:nvSpPr>
        <p:spPr>
          <a:xfrm>
            <a:off x="8331511" y="5293731"/>
            <a:ext cx="2047400" cy="433706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82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Te</a:t>
            </a:r>
            <a:r>
              <a:rPr lang="en-GB" sz="1400" dirty="0"/>
              <a:t> </a:t>
            </a:r>
            <a:r>
              <a:rPr lang="en-GB" sz="1400" dirty="0" err="1"/>
              <a:t>devuelve</a:t>
            </a:r>
            <a:r>
              <a:rPr lang="en-GB" sz="1400" dirty="0"/>
              <a:t> a la </a:t>
            </a:r>
            <a:r>
              <a:rPr lang="en-GB" sz="1400" dirty="0" err="1"/>
              <a:t>pagina</a:t>
            </a:r>
            <a:r>
              <a:rPr lang="en-GB" sz="1400" dirty="0"/>
              <a:t> 1 o 2</a:t>
            </a:r>
          </a:p>
        </p:txBody>
      </p:sp>
    </p:spTree>
    <p:extLst>
      <p:ext uri="{BB962C8B-B14F-4D97-AF65-F5344CB8AC3E}">
        <p14:creationId xmlns:p14="http://schemas.microsoft.com/office/powerpoint/2010/main" val="2480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FC92F3-C306-494B-B230-CBB4FEE84FCC}"/>
              </a:ext>
            </a:extLst>
          </p:cNvPr>
          <p:cNvSpPr/>
          <p:nvPr/>
        </p:nvSpPr>
        <p:spPr>
          <a:xfrm>
            <a:off x="532660" y="346229"/>
            <a:ext cx="11105965" cy="12695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 	Deluxe Video Club</a:t>
            </a:r>
          </a:p>
          <a:p>
            <a:r>
              <a:rPr lang="en-GB" sz="1400" dirty="0"/>
              <a:t>The feel of the cinemas in the comfort of your own home!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00066B-C9FB-42A2-8074-28EC2EDE1A84}"/>
              </a:ext>
            </a:extLst>
          </p:cNvPr>
          <p:cNvSpPr/>
          <p:nvPr/>
        </p:nvSpPr>
        <p:spPr>
          <a:xfrm>
            <a:off x="532659" y="1989056"/>
            <a:ext cx="2867488" cy="4163169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AC5830-5182-4C23-93C8-E59CA048C6AE}"/>
              </a:ext>
            </a:extLst>
          </p:cNvPr>
          <p:cNvSpPr/>
          <p:nvPr/>
        </p:nvSpPr>
        <p:spPr>
          <a:xfrm>
            <a:off x="532659" y="6152225"/>
            <a:ext cx="11105965" cy="4808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Deluxe Video Club © All rights reserved.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9F151-CA27-4AA6-B9CB-4FC43F2D4E8E}"/>
              </a:ext>
            </a:extLst>
          </p:cNvPr>
          <p:cNvSpPr/>
          <p:nvPr/>
        </p:nvSpPr>
        <p:spPr>
          <a:xfrm>
            <a:off x="836606" y="499621"/>
            <a:ext cx="605695" cy="50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67D09-7213-4354-926E-CB90CBF238B8}"/>
              </a:ext>
            </a:extLst>
          </p:cNvPr>
          <p:cNvSpPr/>
          <p:nvPr/>
        </p:nvSpPr>
        <p:spPr>
          <a:xfrm>
            <a:off x="532658" y="1615736"/>
            <a:ext cx="11105965" cy="366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F8BA3E-30E7-41B3-9C3E-0A5E67259E8D}"/>
              </a:ext>
            </a:extLst>
          </p:cNvPr>
          <p:cNvSpPr/>
          <p:nvPr/>
        </p:nvSpPr>
        <p:spPr>
          <a:xfrm>
            <a:off x="8462173" y="1668760"/>
            <a:ext cx="2416359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Search…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560E4A-D9D2-428E-A76C-2CF060D61BB8}"/>
              </a:ext>
            </a:extLst>
          </p:cNvPr>
          <p:cNvSpPr/>
          <p:nvPr/>
        </p:nvSpPr>
        <p:spPr>
          <a:xfrm>
            <a:off x="10963249" y="1668760"/>
            <a:ext cx="295328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98AC57-9C5C-4717-991C-9C3D7B357C46}"/>
              </a:ext>
            </a:extLst>
          </p:cNvPr>
          <p:cNvSpPr/>
          <p:nvPr/>
        </p:nvSpPr>
        <p:spPr>
          <a:xfrm>
            <a:off x="8182466" y="499621"/>
            <a:ext cx="2696065" cy="989813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Welcome, &lt; </a:t>
            </a:r>
            <a:r>
              <a:rPr lang="en-GB" dirty="0" err="1">
                <a:solidFill>
                  <a:schemeClr val="bg1"/>
                </a:solidFill>
              </a:rPr>
              <a:t>user_name</a:t>
            </a:r>
            <a:r>
              <a:rPr lang="en-GB" dirty="0">
                <a:solidFill>
                  <a:schemeClr val="bg1"/>
                </a:solidFill>
              </a:rPr>
              <a:t>&gt;!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3E31D5-24F7-411A-ADD0-9A0596EE3F43}"/>
              </a:ext>
            </a:extLst>
          </p:cNvPr>
          <p:cNvSpPr/>
          <p:nvPr/>
        </p:nvSpPr>
        <p:spPr>
          <a:xfrm>
            <a:off x="993894" y="3363175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A95637-3C55-4DB3-A232-71F54197BC26}"/>
              </a:ext>
            </a:extLst>
          </p:cNvPr>
          <p:cNvSpPr/>
          <p:nvPr/>
        </p:nvSpPr>
        <p:spPr>
          <a:xfrm>
            <a:off x="993893" y="3786419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C97E-E17C-46DB-902A-EB7FDFC6466F}"/>
              </a:ext>
            </a:extLst>
          </p:cNvPr>
          <p:cNvSpPr/>
          <p:nvPr/>
        </p:nvSpPr>
        <p:spPr>
          <a:xfrm>
            <a:off x="993893" y="4211336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1AAF39-8D03-4B6B-B3C8-DE1D29CB001B}"/>
              </a:ext>
            </a:extLst>
          </p:cNvPr>
          <p:cNvSpPr/>
          <p:nvPr/>
        </p:nvSpPr>
        <p:spPr>
          <a:xfrm>
            <a:off x="993893" y="4636253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8D43F2-A2CB-453A-863C-5BFC8E361DF6}"/>
              </a:ext>
            </a:extLst>
          </p:cNvPr>
          <p:cNvSpPr/>
          <p:nvPr/>
        </p:nvSpPr>
        <p:spPr>
          <a:xfrm>
            <a:off x="993893" y="2939931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2BDE6C-6111-4859-B571-BBB705D1D1ED}"/>
              </a:ext>
            </a:extLst>
          </p:cNvPr>
          <p:cNvSpPr/>
          <p:nvPr/>
        </p:nvSpPr>
        <p:spPr>
          <a:xfrm>
            <a:off x="993893" y="705775"/>
            <a:ext cx="319576" cy="199198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026EDC3-0ACB-413F-8F0A-5B4881463178}"/>
              </a:ext>
            </a:extLst>
          </p:cNvPr>
          <p:cNvSpPr/>
          <p:nvPr/>
        </p:nvSpPr>
        <p:spPr>
          <a:xfrm>
            <a:off x="993893" y="540812"/>
            <a:ext cx="319576" cy="164963"/>
          </a:xfrm>
          <a:prstGeom prst="triangle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0AACDA-14A0-457E-A7BF-9B46937361E1}"/>
              </a:ext>
            </a:extLst>
          </p:cNvPr>
          <p:cNvSpPr/>
          <p:nvPr/>
        </p:nvSpPr>
        <p:spPr>
          <a:xfrm>
            <a:off x="3874416" y="2318994"/>
            <a:ext cx="7384161" cy="345991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3200" b="1" dirty="0"/>
              <a:t>About Us! </a:t>
            </a:r>
          </a:p>
          <a:p>
            <a:pPr lvl="1"/>
            <a:endParaRPr lang="en-GB" sz="2000" dirty="0"/>
          </a:p>
          <a:p>
            <a:pPr algn="ctr"/>
            <a:r>
              <a:rPr lang="en-GB" dirty="0" err="1"/>
              <a:t>Somos</a:t>
            </a:r>
            <a:r>
              <a:rPr lang="en-GB" dirty="0"/>
              <a:t> una </a:t>
            </a:r>
            <a:r>
              <a:rPr lang="en-GB" dirty="0" err="1"/>
              <a:t>compania</a:t>
            </a:r>
            <a:r>
              <a:rPr lang="en-GB" dirty="0"/>
              <a:t> que blah blah blah blah blah…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Telephone: +1-000-000-0000</a:t>
            </a:r>
          </a:p>
          <a:p>
            <a:pPr algn="ctr"/>
            <a:r>
              <a:rPr lang="en-GB" dirty="0"/>
              <a:t>e-Mail: </a:t>
            </a:r>
            <a:r>
              <a:rPr lang="en-GB" dirty="0">
                <a:hlinkClick r:id="rId2"/>
              </a:rPr>
              <a:t>deluxe.video.club@dvc.com</a:t>
            </a:r>
            <a:endParaRPr lang="en-GB" dirty="0"/>
          </a:p>
          <a:p>
            <a:pPr algn="ctr"/>
            <a:r>
              <a:rPr lang="en-GB" dirty="0"/>
              <a:t> </a:t>
            </a:r>
          </a:p>
          <a:p>
            <a:pPr algn="ctr"/>
            <a:r>
              <a:rPr lang="en-GB" dirty="0"/>
              <a:t>4303 NE 76</a:t>
            </a:r>
            <a:r>
              <a:rPr lang="en-GB" baseline="30000" dirty="0"/>
              <a:t>th</a:t>
            </a:r>
            <a:r>
              <a:rPr lang="en-GB" dirty="0"/>
              <a:t> Terr.</a:t>
            </a:r>
          </a:p>
          <a:p>
            <a:pPr algn="ctr"/>
            <a:r>
              <a:rPr lang="en-GB" dirty="0"/>
              <a:t>Golden Grove, Miami, FL. 33918</a:t>
            </a:r>
          </a:p>
          <a:p>
            <a:pPr algn="ctr"/>
            <a:r>
              <a:rPr lang="en-GB" dirty="0"/>
              <a:t>United States of America</a:t>
            </a:r>
          </a:p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FB58FE-9F60-4B9E-A834-8B9123602536}"/>
              </a:ext>
            </a:extLst>
          </p:cNvPr>
          <p:cNvSpPr txBox="1"/>
          <p:nvPr/>
        </p:nvSpPr>
        <p:spPr>
          <a:xfrm>
            <a:off x="311084" y="0"/>
            <a:ext cx="437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Pagina</a:t>
            </a:r>
            <a:r>
              <a:rPr lang="en-GB" dirty="0"/>
              <a:t> 6: </a:t>
            </a:r>
            <a:r>
              <a:rPr lang="en-GB" dirty="0" err="1"/>
              <a:t>Pagina</a:t>
            </a:r>
            <a:r>
              <a:rPr lang="en-GB" dirty="0"/>
              <a:t> descriptive de la </a:t>
            </a:r>
            <a:r>
              <a:rPr lang="en-GB" dirty="0" err="1"/>
              <a:t>empresa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4283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FC92F3-C306-494B-B230-CBB4FEE84FCC}"/>
              </a:ext>
            </a:extLst>
          </p:cNvPr>
          <p:cNvSpPr/>
          <p:nvPr/>
        </p:nvSpPr>
        <p:spPr>
          <a:xfrm>
            <a:off x="532660" y="346229"/>
            <a:ext cx="11105965" cy="12695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 	Deluxe Video Club</a:t>
            </a:r>
          </a:p>
          <a:p>
            <a:r>
              <a:rPr lang="en-GB" sz="1400" dirty="0"/>
              <a:t>The feel of the cinemas in the comfort of your own home!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00066B-C9FB-42A2-8074-28EC2EDE1A84}"/>
              </a:ext>
            </a:extLst>
          </p:cNvPr>
          <p:cNvSpPr/>
          <p:nvPr/>
        </p:nvSpPr>
        <p:spPr>
          <a:xfrm>
            <a:off x="532659" y="1989056"/>
            <a:ext cx="2867488" cy="4163169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AC5830-5182-4C23-93C8-E59CA048C6AE}"/>
              </a:ext>
            </a:extLst>
          </p:cNvPr>
          <p:cNvSpPr/>
          <p:nvPr/>
        </p:nvSpPr>
        <p:spPr>
          <a:xfrm>
            <a:off x="532659" y="6152225"/>
            <a:ext cx="11105965" cy="4808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Deluxe Video Club © All rights reserved.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9F151-CA27-4AA6-B9CB-4FC43F2D4E8E}"/>
              </a:ext>
            </a:extLst>
          </p:cNvPr>
          <p:cNvSpPr/>
          <p:nvPr/>
        </p:nvSpPr>
        <p:spPr>
          <a:xfrm>
            <a:off x="836606" y="499621"/>
            <a:ext cx="605695" cy="50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67D09-7213-4354-926E-CB90CBF238B8}"/>
              </a:ext>
            </a:extLst>
          </p:cNvPr>
          <p:cNvSpPr/>
          <p:nvPr/>
        </p:nvSpPr>
        <p:spPr>
          <a:xfrm>
            <a:off x="532658" y="1615736"/>
            <a:ext cx="11105965" cy="366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F8BA3E-30E7-41B3-9C3E-0A5E67259E8D}"/>
              </a:ext>
            </a:extLst>
          </p:cNvPr>
          <p:cNvSpPr/>
          <p:nvPr/>
        </p:nvSpPr>
        <p:spPr>
          <a:xfrm>
            <a:off x="8462173" y="1668760"/>
            <a:ext cx="2416359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Search…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560E4A-D9D2-428E-A76C-2CF060D61BB8}"/>
              </a:ext>
            </a:extLst>
          </p:cNvPr>
          <p:cNvSpPr/>
          <p:nvPr/>
        </p:nvSpPr>
        <p:spPr>
          <a:xfrm>
            <a:off x="10963249" y="1668760"/>
            <a:ext cx="295328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E11D1502-08D7-460B-9EFF-8A834A9D1C28}"/>
              </a:ext>
            </a:extLst>
          </p:cNvPr>
          <p:cNvSpPr/>
          <p:nvPr/>
        </p:nvSpPr>
        <p:spPr>
          <a:xfrm>
            <a:off x="993893" y="540812"/>
            <a:ext cx="319576" cy="164963"/>
          </a:xfrm>
          <a:prstGeom prst="triangle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1AF88D-FA3F-48EC-B0D5-6C989368EDC9}"/>
              </a:ext>
            </a:extLst>
          </p:cNvPr>
          <p:cNvSpPr/>
          <p:nvPr/>
        </p:nvSpPr>
        <p:spPr>
          <a:xfrm>
            <a:off x="993893" y="705775"/>
            <a:ext cx="319576" cy="199198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6B3E496-5EEF-40DD-8F09-F5C1CF609B55}"/>
              </a:ext>
            </a:extLst>
          </p:cNvPr>
          <p:cNvSpPr/>
          <p:nvPr/>
        </p:nvSpPr>
        <p:spPr>
          <a:xfrm>
            <a:off x="5495826" y="2397753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Img_link</a:t>
            </a:r>
            <a:endParaRPr lang="en-GB" sz="16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836F353-CABD-4830-AFD6-529D2CD7462C}"/>
              </a:ext>
            </a:extLst>
          </p:cNvPr>
          <p:cNvSpPr/>
          <p:nvPr/>
        </p:nvSpPr>
        <p:spPr>
          <a:xfrm>
            <a:off x="5495826" y="3855900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74A9582-14D9-4ADF-868B-018CCAD5E653}"/>
              </a:ext>
            </a:extLst>
          </p:cNvPr>
          <p:cNvSpPr/>
          <p:nvPr/>
        </p:nvSpPr>
        <p:spPr>
          <a:xfrm>
            <a:off x="6907431" y="2399022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Img_</a:t>
            </a:r>
            <a:r>
              <a:rPr lang="en-GB" sz="1600" dirty="0" err="1"/>
              <a:t>link</a:t>
            </a:r>
            <a:endParaRPr lang="en-GB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93B2BC2-84D6-4F85-9B54-39EE9CC2A313}"/>
              </a:ext>
            </a:extLst>
          </p:cNvPr>
          <p:cNvSpPr/>
          <p:nvPr/>
        </p:nvSpPr>
        <p:spPr>
          <a:xfrm>
            <a:off x="6896684" y="3835025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35BC91-79EB-44FF-9803-DE49B6CBD2D7}"/>
              </a:ext>
            </a:extLst>
          </p:cNvPr>
          <p:cNvSpPr/>
          <p:nvPr/>
        </p:nvSpPr>
        <p:spPr>
          <a:xfrm>
            <a:off x="8283517" y="3842672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005FDA-18EF-4ED9-A283-A51B287D4616}"/>
              </a:ext>
            </a:extLst>
          </p:cNvPr>
          <p:cNvSpPr/>
          <p:nvPr/>
        </p:nvSpPr>
        <p:spPr>
          <a:xfrm>
            <a:off x="8290472" y="2397752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F1B81CB-BA48-41ED-B087-05E96E26D48A}"/>
              </a:ext>
            </a:extLst>
          </p:cNvPr>
          <p:cNvSpPr/>
          <p:nvPr/>
        </p:nvSpPr>
        <p:spPr>
          <a:xfrm>
            <a:off x="10963249" y="2127183"/>
            <a:ext cx="295328" cy="382584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CB7B9CD-68FA-43FA-B167-DD162650E87C}"/>
              </a:ext>
            </a:extLst>
          </p:cNvPr>
          <p:cNvSpPr/>
          <p:nvPr/>
        </p:nvSpPr>
        <p:spPr>
          <a:xfrm>
            <a:off x="11029810" y="2237811"/>
            <a:ext cx="162206" cy="3925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F2017F-D41B-4C63-97F8-5EA7E0804786}"/>
              </a:ext>
            </a:extLst>
          </p:cNvPr>
          <p:cNvSpPr/>
          <p:nvPr/>
        </p:nvSpPr>
        <p:spPr>
          <a:xfrm>
            <a:off x="8182466" y="499621"/>
            <a:ext cx="2696065" cy="989813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Welcome, &lt; </a:t>
            </a:r>
            <a:r>
              <a:rPr lang="en-GB" dirty="0" err="1">
                <a:solidFill>
                  <a:schemeClr val="bg1"/>
                </a:solidFill>
              </a:rPr>
              <a:t>user_name</a:t>
            </a:r>
            <a:r>
              <a:rPr lang="en-GB" dirty="0">
                <a:solidFill>
                  <a:schemeClr val="bg1"/>
                </a:solidFill>
              </a:rPr>
              <a:t>&gt;!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87C640A-C03B-423A-8C15-686D09EED844}"/>
              </a:ext>
            </a:extLst>
          </p:cNvPr>
          <p:cNvSpPr/>
          <p:nvPr/>
        </p:nvSpPr>
        <p:spPr>
          <a:xfrm>
            <a:off x="993894" y="3363175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History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A5A77D8-958B-471C-9C89-5A46E39071E0}"/>
              </a:ext>
            </a:extLst>
          </p:cNvPr>
          <p:cNvSpPr/>
          <p:nvPr/>
        </p:nvSpPr>
        <p:spPr>
          <a:xfrm>
            <a:off x="993893" y="3786419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3E8EEF-0BDA-4A2D-9F81-75168A0B6A8C}"/>
              </a:ext>
            </a:extLst>
          </p:cNvPr>
          <p:cNvSpPr/>
          <p:nvPr/>
        </p:nvSpPr>
        <p:spPr>
          <a:xfrm>
            <a:off x="993893" y="4211336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41FDB1C-E5F5-4DD0-958C-1E8A8BDB4B54}"/>
              </a:ext>
            </a:extLst>
          </p:cNvPr>
          <p:cNvSpPr/>
          <p:nvPr/>
        </p:nvSpPr>
        <p:spPr>
          <a:xfrm>
            <a:off x="993893" y="4636253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B75E8E-96F3-4CCD-98B6-E5D3C918EC10}"/>
              </a:ext>
            </a:extLst>
          </p:cNvPr>
          <p:cNvSpPr/>
          <p:nvPr/>
        </p:nvSpPr>
        <p:spPr>
          <a:xfrm>
            <a:off x="993893" y="2939931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Logout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93D615-1AC3-4EB2-A0EC-02DE3AC283B0}"/>
              </a:ext>
            </a:extLst>
          </p:cNvPr>
          <p:cNvSpPr txBox="1"/>
          <p:nvPr/>
        </p:nvSpPr>
        <p:spPr>
          <a:xfrm>
            <a:off x="311085" y="0"/>
            <a:ext cx="455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Pagina</a:t>
            </a:r>
            <a:r>
              <a:rPr lang="en-GB" dirty="0"/>
              <a:t> 7: </a:t>
            </a:r>
            <a:r>
              <a:rPr lang="en-GB" dirty="0" err="1"/>
              <a:t>Resultados</a:t>
            </a:r>
            <a:r>
              <a:rPr lang="en-GB" dirty="0"/>
              <a:t> de </a:t>
            </a:r>
            <a:r>
              <a:rPr lang="en-GB" dirty="0" err="1"/>
              <a:t>busqueda</a:t>
            </a:r>
            <a:r>
              <a:rPr lang="en-GB" dirty="0"/>
              <a:t> </a:t>
            </a:r>
          </a:p>
        </p:txBody>
      </p:sp>
      <p:sp>
        <p:nvSpPr>
          <p:cNvPr id="9" name="Callout: Right Arrow 8">
            <a:extLst>
              <a:ext uri="{FF2B5EF4-FFF2-40B4-BE49-F238E27FC236}">
                <a16:creationId xmlns:a16="http://schemas.microsoft.com/office/drawing/2014/main" id="{94223FE2-437D-462D-892E-AB00FFAB6CEC}"/>
              </a:ext>
            </a:extLst>
          </p:cNvPr>
          <p:cNvSpPr/>
          <p:nvPr/>
        </p:nvSpPr>
        <p:spPr>
          <a:xfrm>
            <a:off x="3466708" y="2630334"/>
            <a:ext cx="1962557" cy="798666"/>
          </a:xfrm>
          <a:prstGeom prst="rightArrowCallout">
            <a:avLst>
              <a:gd name="adj1" fmla="val 10836"/>
              <a:gd name="adj2" fmla="val 17918"/>
              <a:gd name="adj3" fmla="val 22640"/>
              <a:gd name="adj4" fmla="val 789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Resultados</a:t>
            </a:r>
            <a:r>
              <a:rPr lang="en-GB" dirty="0"/>
              <a:t> de la </a:t>
            </a:r>
            <a:r>
              <a:rPr lang="en-GB" dirty="0" err="1"/>
              <a:t>busqueda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494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FC92F3-C306-494B-B230-CBB4FEE84FCC}"/>
              </a:ext>
            </a:extLst>
          </p:cNvPr>
          <p:cNvSpPr/>
          <p:nvPr/>
        </p:nvSpPr>
        <p:spPr>
          <a:xfrm>
            <a:off x="532660" y="346229"/>
            <a:ext cx="11105965" cy="12695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 	Deluxe Video Club</a:t>
            </a:r>
          </a:p>
          <a:p>
            <a:r>
              <a:rPr lang="en-GB" sz="1400" dirty="0"/>
              <a:t>The feel of the cinemas in the comfort of your own home!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00066B-C9FB-42A2-8074-28EC2EDE1A84}"/>
              </a:ext>
            </a:extLst>
          </p:cNvPr>
          <p:cNvSpPr/>
          <p:nvPr/>
        </p:nvSpPr>
        <p:spPr>
          <a:xfrm>
            <a:off x="532659" y="1989056"/>
            <a:ext cx="2867488" cy="4163169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AC5830-5182-4C23-93C8-E59CA048C6AE}"/>
              </a:ext>
            </a:extLst>
          </p:cNvPr>
          <p:cNvSpPr/>
          <p:nvPr/>
        </p:nvSpPr>
        <p:spPr>
          <a:xfrm>
            <a:off x="532659" y="6152225"/>
            <a:ext cx="11105965" cy="4808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Deluxe Video Club © All rights reserved.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9F151-CA27-4AA6-B9CB-4FC43F2D4E8E}"/>
              </a:ext>
            </a:extLst>
          </p:cNvPr>
          <p:cNvSpPr/>
          <p:nvPr/>
        </p:nvSpPr>
        <p:spPr>
          <a:xfrm>
            <a:off x="836606" y="499621"/>
            <a:ext cx="605695" cy="50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67D09-7213-4354-926E-CB90CBF238B8}"/>
              </a:ext>
            </a:extLst>
          </p:cNvPr>
          <p:cNvSpPr/>
          <p:nvPr/>
        </p:nvSpPr>
        <p:spPr>
          <a:xfrm>
            <a:off x="532658" y="1615736"/>
            <a:ext cx="11105965" cy="366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F8BA3E-30E7-41B3-9C3E-0A5E67259E8D}"/>
              </a:ext>
            </a:extLst>
          </p:cNvPr>
          <p:cNvSpPr/>
          <p:nvPr/>
        </p:nvSpPr>
        <p:spPr>
          <a:xfrm>
            <a:off x="8462173" y="1668760"/>
            <a:ext cx="2416359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Search…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560E4A-D9D2-428E-A76C-2CF060D61BB8}"/>
              </a:ext>
            </a:extLst>
          </p:cNvPr>
          <p:cNvSpPr/>
          <p:nvPr/>
        </p:nvSpPr>
        <p:spPr>
          <a:xfrm>
            <a:off x="10963249" y="1668760"/>
            <a:ext cx="295328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98AC57-9C5C-4717-991C-9C3D7B357C46}"/>
              </a:ext>
            </a:extLst>
          </p:cNvPr>
          <p:cNvSpPr/>
          <p:nvPr/>
        </p:nvSpPr>
        <p:spPr>
          <a:xfrm>
            <a:off x="8182466" y="499621"/>
            <a:ext cx="2696065" cy="989813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Welcome, &lt; </a:t>
            </a:r>
            <a:r>
              <a:rPr lang="en-GB" dirty="0" err="1">
                <a:solidFill>
                  <a:schemeClr val="bg1"/>
                </a:solidFill>
              </a:rPr>
              <a:t>user_name</a:t>
            </a:r>
            <a:r>
              <a:rPr lang="en-GB" dirty="0">
                <a:solidFill>
                  <a:schemeClr val="bg1"/>
                </a:solidFill>
              </a:rPr>
              <a:t>&gt;!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3E31D5-24F7-411A-ADD0-9A0596EE3F43}"/>
              </a:ext>
            </a:extLst>
          </p:cNvPr>
          <p:cNvSpPr/>
          <p:nvPr/>
        </p:nvSpPr>
        <p:spPr>
          <a:xfrm>
            <a:off x="993894" y="3363175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A95637-3C55-4DB3-A232-71F54197BC26}"/>
              </a:ext>
            </a:extLst>
          </p:cNvPr>
          <p:cNvSpPr/>
          <p:nvPr/>
        </p:nvSpPr>
        <p:spPr>
          <a:xfrm>
            <a:off x="993893" y="3786419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C97E-E17C-46DB-902A-EB7FDFC6466F}"/>
              </a:ext>
            </a:extLst>
          </p:cNvPr>
          <p:cNvSpPr/>
          <p:nvPr/>
        </p:nvSpPr>
        <p:spPr>
          <a:xfrm>
            <a:off x="993893" y="4211336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1AAF39-8D03-4B6B-B3C8-DE1D29CB001B}"/>
              </a:ext>
            </a:extLst>
          </p:cNvPr>
          <p:cNvSpPr/>
          <p:nvPr/>
        </p:nvSpPr>
        <p:spPr>
          <a:xfrm>
            <a:off x="993893" y="4636253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8D43F2-A2CB-453A-863C-5BFC8E361DF6}"/>
              </a:ext>
            </a:extLst>
          </p:cNvPr>
          <p:cNvSpPr/>
          <p:nvPr/>
        </p:nvSpPr>
        <p:spPr>
          <a:xfrm>
            <a:off x="993893" y="2939931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2BDE6C-6111-4859-B571-BBB705D1D1ED}"/>
              </a:ext>
            </a:extLst>
          </p:cNvPr>
          <p:cNvSpPr/>
          <p:nvPr/>
        </p:nvSpPr>
        <p:spPr>
          <a:xfrm>
            <a:off x="993893" y="705775"/>
            <a:ext cx="319576" cy="199198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026EDC3-0ACB-413F-8F0A-5B4881463178}"/>
              </a:ext>
            </a:extLst>
          </p:cNvPr>
          <p:cNvSpPr/>
          <p:nvPr/>
        </p:nvSpPr>
        <p:spPr>
          <a:xfrm>
            <a:off x="993893" y="540812"/>
            <a:ext cx="319576" cy="164963"/>
          </a:xfrm>
          <a:prstGeom prst="triangle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8C4785-9D73-4A31-B500-C84482C2CF79}"/>
              </a:ext>
            </a:extLst>
          </p:cNvPr>
          <p:cNvSpPr txBox="1"/>
          <p:nvPr/>
        </p:nvSpPr>
        <p:spPr>
          <a:xfrm>
            <a:off x="311084" y="0"/>
            <a:ext cx="450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Pagina</a:t>
            </a:r>
            <a:r>
              <a:rPr lang="en-GB" dirty="0"/>
              <a:t> 8: </a:t>
            </a:r>
            <a:r>
              <a:rPr lang="en-GB" dirty="0" err="1"/>
              <a:t>Pagina</a:t>
            </a:r>
            <a:r>
              <a:rPr lang="en-GB" dirty="0"/>
              <a:t> de </a:t>
            </a:r>
            <a:r>
              <a:rPr lang="en-GB" dirty="0" err="1"/>
              <a:t>descripcion</a:t>
            </a:r>
            <a:r>
              <a:rPr lang="en-GB" dirty="0"/>
              <a:t> de </a:t>
            </a:r>
            <a:r>
              <a:rPr lang="en-GB" dirty="0" err="1"/>
              <a:t>pelicula</a:t>
            </a:r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B8F39CE-3379-4F7F-B4F0-F0F2CA4C4E3B}"/>
              </a:ext>
            </a:extLst>
          </p:cNvPr>
          <p:cNvSpPr/>
          <p:nvPr/>
        </p:nvSpPr>
        <p:spPr>
          <a:xfrm>
            <a:off x="4430598" y="2611225"/>
            <a:ext cx="1941922" cy="2631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img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859D20-6987-4E0C-A84B-97B1BB4770A1}"/>
              </a:ext>
            </a:extLst>
          </p:cNvPr>
          <p:cNvSpPr txBox="1"/>
          <p:nvPr/>
        </p:nvSpPr>
        <p:spPr>
          <a:xfrm>
            <a:off x="6947555" y="2939931"/>
            <a:ext cx="32993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Title: Avengers Infinity War</a:t>
            </a:r>
          </a:p>
          <a:p>
            <a:r>
              <a:rPr lang="en-GB" dirty="0"/>
              <a:t>Runtime: 140mins</a:t>
            </a:r>
          </a:p>
          <a:p>
            <a:r>
              <a:rPr lang="en-GB" dirty="0"/>
              <a:t>Rating: PG-13</a:t>
            </a:r>
          </a:p>
          <a:p>
            <a:r>
              <a:rPr lang="en-GB" dirty="0"/>
              <a:t>Description: </a:t>
            </a:r>
          </a:p>
          <a:p>
            <a:r>
              <a:rPr lang="en-GB" dirty="0"/>
              <a:t>	Everybody comes 	together. Lots of 	explosions. Almost all</a:t>
            </a:r>
          </a:p>
          <a:p>
            <a:r>
              <a:rPr lang="en-GB" dirty="0"/>
              <a:t>	die in the end.</a:t>
            </a:r>
          </a:p>
          <a:p>
            <a:r>
              <a:rPr lang="en-GB" dirty="0"/>
              <a:t>Price: $24.99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4B819A8-D26E-4428-81A5-DA7EE614583E}"/>
              </a:ext>
            </a:extLst>
          </p:cNvPr>
          <p:cNvSpPr/>
          <p:nvPr/>
        </p:nvSpPr>
        <p:spPr>
          <a:xfrm>
            <a:off x="4732256" y="5524794"/>
            <a:ext cx="1363744" cy="346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to Cart</a:t>
            </a:r>
          </a:p>
        </p:txBody>
      </p:sp>
      <p:sp>
        <p:nvSpPr>
          <p:cNvPr id="22" name="Callout: Left Arrow 21">
            <a:extLst>
              <a:ext uri="{FF2B5EF4-FFF2-40B4-BE49-F238E27FC236}">
                <a16:creationId xmlns:a16="http://schemas.microsoft.com/office/drawing/2014/main" id="{7178B3E0-62C4-47FC-8E51-5B165D540CE0}"/>
              </a:ext>
            </a:extLst>
          </p:cNvPr>
          <p:cNvSpPr/>
          <p:nvPr/>
        </p:nvSpPr>
        <p:spPr>
          <a:xfrm>
            <a:off x="6372520" y="5562052"/>
            <a:ext cx="2047400" cy="433706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82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Te</a:t>
            </a:r>
            <a:r>
              <a:rPr lang="en-GB" sz="1400" dirty="0"/>
              <a:t> </a:t>
            </a:r>
            <a:r>
              <a:rPr lang="en-GB" sz="1400" dirty="0" err="1"/>
              <a:t>devuelve</a:t>
            </a:r>
            <a:r>
              <a:rPr lang="en-GB" sz="1400" dirty="0"/>
              <a:t> a la </a:t>
            </a:r>
            <a:r>
              <a:rPr lang="en-GB" sz="1400" dirty="0" err="1"/>
              <a:t>pagina</a:t>
            </a:r>
            <a:r>
              <a:rPr lang="en-GB" sz="14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472528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864</Words>
  <Application>Microsoft Office PowerPoint</Application>
  <PresentationFormat>Panorámica</PresentationFormat>
  <Paragraphs>208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Bodoni MT Black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Leah Hadeed</dc:creator>
  <cp:lastModifiedBy>Sara Gonzalez</cp:lastModifiedBy>
  <cp:revision>16</cp:revision>
  <dcterms:created xsi:type="dcterms:W3CDTF">2018-09-24T18:15:54Z</dcterms:created>
  <dcterms:modified xsi:type="dcterms:W3CDTF">2018-10-03T10:24:32Z</dcterms:modified>
</cp:coreProperties>
</file>