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860BB-6B01-45D8-A12A-923E84DC5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4F7B08-5260-4F57-8156-873DDBE7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1BE1C-17F1-4897-B3A4-408690D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4A8F8-DDE4-402B-8EDC-C8FFB548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644C5-A005-4488-8625-C7F2D41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2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3279-5E76-40C3-A5DA-29CF0ADD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6A4CB2-7475-4376-98B0-9AE6D3AD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D9FED-B4BA-43ED-98BF-A2EE84F4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D4D93-9C79-4135-83E6-3CA816C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8D611-A8CA-4D12-B211-2651F64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5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A9F79D-4F0F-428C-A4C9-F58611F6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8139D-D706-4949-B824-4D0401D5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9BF96-8653-4BB9-B79D-9E338389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19F0C-A49B-437D-820E-15FC8697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24C16-F189-43B6-BAA3-47B296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4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0EA87-6920-4866-BBDE-89A42542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D3D20-6A84-4597-8978-B510BA70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6D3E0-94D6-4346-8C95-A1FFCA9D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2FDC8-477F-4B54-A9EC-AB25112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81D3D-EF20-48C4-8E60-B5692D1F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59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B57D-4697-4E0A-80F0-7F866D2B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671C4-2B81-4A1F-B7BD-7F6717ED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3E193-7452-4911-8C74-7DC02609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29377-C251-4207-8BEC-2DD0D3F0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F262C-D0EE-4372-9D0B-6B908E35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7B30-1EAB-4F7E-8122-00BBBDD1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2C95F-3BE9-4FD1-904E-087392A1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33E7A-B94E-43D4-A59A-9010C970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E90798-084D-4453-9C64-01B59FB1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8632C-9A47-4D7E-8442-2A1AB4BC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19122-4693-417B-826E-693B0ABE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3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3116E-1C37-471F-9754-C10338F6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10F00-D777-45F0-8DAE-20CBC0AB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4D3EA7-84D4-4E64-8DBC-F689D82E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BAEC01-7C1A-46D3-A73C-323C250C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12CA95-EE84-4D86-A887-EDF30FD29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4E0D58-471A-4717-8E15-D312633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B3CEA0-DF3A-4385-9D86-CC607586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EAA08A-9A8E-43D8-8A11-4FB0B1C4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2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59613-C2A6-4166-9054-14F1793B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65E6F0-52FB-4FA6-888C-680FF73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C0D813-461D-46EF-9B75-7E4B7586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7CCB68-525B-4FF7-8B0D-74E5F1D2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4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B1480F-7750-41FC-8C1F-F84791C9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43F5E9-8C6E-4FBE-9880-A58907BE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F6D5F9-F640-4F25-88AA-B4CF445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2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D01C-9EA9-44A8-A0F4-12A5BAB5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E1D2B-7235-436C-806A-C0B10296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1CFEC-C574-4D4C-AAC2-0A6F1A7C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798C7-DF0C-4B40-866A-87D5D8D0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2BD595-95AC-4366-82A9-BB32913E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478B7D-4E0A-4A88-B65F-8EDCA2D3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5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F2715-C550-48E2-9A17-728E7534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568D3B-FAA1-47CD-A169-EE125A33E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8D33C2-7C79-454E-964F-A99E22DE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D19F6-02FC-467F-90CA-29D1FC3D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6D1FB4-11F7-4947-B69E-2F59D009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F1ACC-8BC0-4DC5-A686-A6CBA1A9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41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271C2F-3E0B-407A-ACB0-8891216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6B3382-28CF-4DFA-ADD0-7F24EEBE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B3C7F-EA26-45C3-9D32-2505B8C50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43D5-D309-4405-908A-FA52E02F2D8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68AA1-A107-4E62-AC49-C8AD9596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D9C91-1BFF-4251-90A6-2E48568F7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01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218EFC8-0244-4B76-949C-E5BDD333724F}"/>
              </a:ext>
            </a:extLst>
          </p:cNvPr>
          <p:cNvSpPr/>
          <p:nvPr/>
        </p:nvSpPr>
        <p:spPr>
          <a:xfrm>
            <a:off x="4590661" y="2237793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EF4555-E4F4-4B91-BD61-7C961B85263C}"/>
              </a:ext>
            </a:extLst>
          </p:cNvPr>
          <p:cNvSpPr/>
          <p:nvPr/>
        </p:nvSpPr>
        <p:spPr>
          <a:xfrm>
            <a:off x="581607" y="3429000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ABOUT 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DAB3FB-6E02-4318-AC12-009D2BF4A500}"/>
              </a:ext>
            </a:extLst>
          </p:cNvPr>
          <p:cNvSpPr/>
          <p:nvPr/>
        </p:nvSpPr>
        <p:spPr>
          <a:xfrm>
            <a:off x="6173758" y="4595326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36E75-01DF-4523-9DA7-582785196821}"/>
              </a:ext>
            </a:extLst>
          </p:cNvPr>
          <p:cNvSpPr/>
          <p:nvPr/>
        </p:nvSpPr>
        <p:spPr>
          <a:xfrm>
            <a:off x="4590661" y="4595326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BB5776-A602-4491-A822-CEB1F2A91BC4}"/>
              </a:ext>
            </a:extLst>
          </p:cNvPr>
          <p:cNvSpPr/>
          <p:nvPr/>
        </p:nvSpPr>
        <p:spPr>
          <a:xfrm>
            <a:off x="2387080" y="3429001"/>
            <a:ext cx="1561322" cy="5878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BB619BD7-29C6-4529-AB94-75C6D7C488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1183433" y="2531708"/>
            <a:ext cx="3407229" cy="89729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8AAF5F-F1D2-4A79-8D02-F659A6682DE8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3167741" y="2739536"/>
            <a:ext cx="1599190" cy="6894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853428-1A30-4E74-82FB-A887AC0AB60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785256" y="3722915"/>
            <a:ext cx="6018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71A9F62-BAC0-4E27-B8C7-0B7AA69B6F03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5192486" y="2825622"/>
            <a:ext cx="0" cy="176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1B48DB5C-B52E-4C96-B447-B14D6B32E4F5}"/>
              </a:ext>
            </a:extLst>
          </p:cNvPr>
          <p:cNvSpPr/>
          <p:nvPr/>
        </p:nvSpPr>
        <p:spPr>
          <a:xfrm>
            <a:off x="10254343" y="4595326"/>
            <a:ext cx="1452465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LOGOUT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2CA60A7-8D08-43E8-9DD0-E31C3F8F2F8B}"/>
              </a:ext>
            </a:extLst>
          </p:cNvPr>
          <p:cNvSpPr/>
          <p:nvPr/>
        </p:nvSpPr>
        <p:spPr>
          <a:xfrm>
            <a:off x="8194608" y="4640813"/>
            <a:ext cx="1568991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HYSTORY</a:t>
            </a: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0D8ECC6B-4663-462B-939D-6DC4C1A3CE82}"/>
              </a:ext>
            </a:extLst>
          </p:cNvPr>
          <p:cNvSpPr/>
          <p:nvPr/>
        </p:nvSpPr>
        <p:spPr>
          <a:xfrm>
            <a:off x="8285530" y="3429000"/>
            <a:ext cx="1387151" cy="729343"/>
          </a:xfrm>
          <a:prstGeom prst="diamond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A15E1CB-6CDF-4291-AE30-B1D203305818}"/>
              </a:ext>
            </a:extLst>
          </p:cNvPr>
          <p:cNvCxnSpPr>
            <a:cxnSpLocks/>
            <a:stCxn id="4" idx="6"/>
            <a:endCxn id="29" idx="0"/>
          </p:cNvCxnSpPr>
          <p:nvPr/>
        </p:nvCxnSpPr>
        <p:spPr>
          <a:xfrm>
            <a:off x="5794310" y="2531708"/>
            <a:ext cx="3184796" cy="8972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5D663FC-892A-49B4-A512-10FAF3E01C9E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6775584" y="3793672"/>
            <a:ext cx="1509947" cy="8016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0DF8DA5-21E0-41EF-9515-728862F5F6CE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>
            <a:off x="9672681" y="3793672"/>
            <a:ext cx="1307895" cy="8016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8BB3C0B-EC6A-4F30-894A-6E0C4F96127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flipH="1">
            <a:off x="8979104" y="4158343"/>
            <a:ext cx="2" cy="48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B41F366-33A3-4E34-AE1F-BCA576BE9A79}"/>
              </a:ext>
            </a:extLst>
          </p:cNvPr>
          <p:cNvSpPr txBox="1"/>
          <p:nvPr/>
        </p:nvSpPr>
        <p:spPr>
          <a:xfrm>
            <a:off x="7447517" y="372291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0A16B29-D08D-494A-BE2D-D206F59F3896}"/>
              </a:ext>
            </a:extLst>
          </p:cNvPr>
          <p:cNvSpPr txBox="1"/>
          <p:nvPr/>
        </p:nvSpPr>
        <p:spPr>
          <a:xfrm>
            <a:off x="10120643" y="3710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7656510-AE53-4DDC-B8DB-DE3D5D73B7F5}"/>
              </a:ext>
            </a:extLst>
          </p:cNvPr>
          <p:cNvSpPr txBox="1"/>
          <p:nvPr/>
        </p:nvSpPr>
        <p:spPr>
          <a:xfrm>
            <a:off x="8979104" y="419216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758BB45-DEC0-4577-8F36-9AFCF828CF0D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3719752" y="3930744"/>
            <a:ext cx="1047179" cy="7506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47935B0-D628-4D0A-8F72-B55800CF2A7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rot="10800000">
            <a:off x="1183433" y="4016829"/>
            <a:ext cx="3407229" cy="87241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29A704C-2F2E-4722-8D8C-9BF5F17C714C}"/>
              </a:ext>
            </a:extLst>
          </p:cNvPr>
          <p:cNvCxnSpPr>
            <a:cxnSpLocks/>
            <a:stCxn id="26" idx="7"/>
            <a:endCxn id="4" idx="7"/>
          </p:cNvCxnSpPr>
          <p:nvPr/>
        </p:nvCxnSpPr>
        <p:spPr>
          <a:xfrm rot="16200000" flipV="1">
            <a:off x="7377304" y="564616"/>
            <a:ext cx="2357533" cy="5876059"/>
          </a:xfrm>
          <a:prstGeom prst="bentConnector3">
            <a:avLst>
              <a:gd name="adj1" fmla="val 113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0ACCD6B-35DD-4CDA-9426-93B6B062BF76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377407" y="4889240"/>
            <a:ext cx="81403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4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40A2EE-97E0-4FFC-88FD-86187883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58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Gonzalez</dc:creator>
  <cp:lastModifiedBy>Sara Gonzalez</cp:lastModifiedBy>
  <cp:revision>6</cp:revision>
  <dcterms:created xsi:type="dcterms:W3CDTF">2018-09-28T07:05:43Z</dcterms:created>
  <dcterms:modified xsi:type="dcterms:W3CDTF">2018-09-28T08:04:44Z</dcterms:modified>
</cp:coreProperties>
</file>