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860BB-6B01-45D8-A12A-923E84DC5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4F7B08-5260-4F57-8156-873DDBE79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B1BE1C-17F1-4897-B3A4-408690D1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24A8F8-DDE4-402B-8EDC-C8FFB548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6644C5-A005-4488-8625-C7F2D413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825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13279-5E76-40C3-A5DA-29CF0ADD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6A4CB2-7475-4376-98B0-9AE6D3ADE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3D9FED-B4BA-43ED-98BF-A2EE84F4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ED4D93-9C79-4135-83E6-3CA816C3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C8D611-A8CA-4D12-B211-2651F643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56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A9F79D-4F0F-428C-A4C9-F58611F6B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F8139D-D706-4949-B824-4D0401D52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19BF96-8653-4BB9-B79D-9E338389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C19F0C-A49B-437D-820E-15FC8697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024C16-F189-43B6-BAA3-47B29673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04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0EA87-6920-4866-BBDE-89A42542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D3D20-6A84-4597-8978-B510BA70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86D3E0-94D6-4346-8C95-A1FFCA9D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62FDC8-477F-4B54-A9EC-AB251128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781D3D-EF20-48C4-8E60-B5692D1F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59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CB57D-4697-4E0A-80F0-7F866D2B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1671C4-2B81-4A1F-B7BD-7F6717ED6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83E193-7452-4911-8C74-7DC02609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329377-C251-4207-8BEC-2DD0D3F0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EF262C-D0EE-4372-9D0B-6B908E35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37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7B30-1EAB-4F7E-8122-00BBBDD1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C2C95F-3BE9-4FD1-904E-087392A16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B33E7A-B94E-43D4-A59A-9010C970E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E90798-084D-4453-9C64-01B59FB1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48632C-9A47-4D7E-8442-2A1AB4BC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619122-4693-417B-826E-693B0ABE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31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3116E-1C37-471F-9754-C10338F6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210F00-D777-45F0-8DAE-20CBC0ABB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4D3EA7-84D4-4E64-8DBC-F689D82EB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BAEC01-7C1A-46D3-A73C-323C250C5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12CA95-EE84-4D86-A887-EDF30FD29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4E0D58-471A-4717-8E15-D3126333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B3CEA0-DF3A-4385-9D86-CC607586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EAA08A-9A8E-43D8-8A11-4FB0B1C4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29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59613-C2A6-4166-9054-14F1793B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65E6F0-52FB-4FA6-888C-680FF739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C0D813-461D-46EF-9B75-7E4B7586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7CCB68-525B-4FF7-8B0D-74E5F1D2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47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B1480F-7750-41FC-8C1F-F84791C9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43F5E9-8C6E-4FBE-9880-A58907BE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F6D5F9-F640-4F25-88AA-B4CF445C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21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9D01C-9EA9-44A8-A0F4-12A5BAB5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DE1D2B-7235-436C-806A-C0B10296E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31CFEC-C574-4D4C-AAC2-0A6F1A7CC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5798C7-DF0C-4B40-866A-87D5D8D0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2BD595-95AC-4366-82A9-BB32913E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478B7D-4E0A-4A88-B65F-8EDCA2D3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53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F2715-C550-48E2-9A17-728E7534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568D3B-FAA1-47CD-A169-EE125A33E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8D33C2-7C79-454E-964F-A99E22DE7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DD19F6-02FC-467F-90CA-29D1FC3D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43D5-D309-4405-908A-FA52E02F2D87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6D1FB4-11F7-4947-B69E-2F59D009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2F1ACC-8BC0-4DC5-A686-A6CBA1A9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41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271C2F-3E0B-407A-ACB0-88912165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6B3382-28CF-4DFA-ADD0-7F24EEBE8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DB3C7F-EA26-45C3-9D32-2505B8C50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43D5-D309-4405-908A-FA52E02F2D87}" type="datetimeFigureOut">
              <a:rPr lang="es-ES" smtClean="0"/>
              <a:t>01/10/2018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968AA1-A107-4E62-AC49-C8AD95960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7D9C91-1BFF-4251-90A6-2E48568F7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60D0-4A78-4134-81E0-73D700A96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01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218EFC8-0244-4B76-949C-E5BDD333724F}"/>
              </a:ext>
            </a:extLst>
          </p:cNvPr>
          <p:cNvSpPr/>
          <p:nvPr/>
        </p:nvSpPr>
        <p:spPr>
          <a:xfrm>
            <a:off x="7336917" y="2029964"/>
            <a:ext cx="1203649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INDEX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4EF4555-E4F4-4B91-BD61-7C961B85263C}"/>
              </a:ext>
            </a:extLst>
          </p:cNvPr>
          <p:cNvSpPr/>
          <p:nvPr/>
        </p:nvSpPr>
        <p:spPr>
          <a:xfrm>
            <a:off x="2004527" y="3220810"/>
            <a:ext cx="1203649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ABOUT US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DAB3FB-6E02-4318-AC12-009D2BF4A500}"/>
              </a:ext>
            </a:extLst>
          </p:cNvPr>
          <p:cNvSpPr/>
          <p:nvPr/>
        </p:nvSpPr>
        <p:spPr>
          <a:xfrm>
            <a:off x="7616300" y="4159342"/>
            <a:ext cx="1203649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CART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036E75-01DF-4523-9DA7-582785196821}"/>
              </a:ext>
            </a:extLst>
          </p:cNvPr>
          <p:cNvSpPr/>
          <p:nvPr/>
        </p:nvSpPr>
        <p:spPr>
          <a:xfrm>
            <a:off x="6045133" y="4188276"/>
            <a:ext cx="1203649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LOGIN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7BB5776-A602-4491-A822-CEB1F2A91BC4}"/>
              </a:ext>
            </a:extLst>
          </p:cNvPr>
          <p:cNvSpPr/>
          <p:nvPr/>
        </p:nvSpPr>
        <p:spPr>
          <a:xfrm>
            <a:off x="4539799" y="3220810"/>
            <a:ext cx="1561322" cy="58782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CONTACT</a:t>
            </a:r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BB619BD7-29C6-4529-AB94-75C6D7C488B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0800000" flipV="1">
            <a:off x="2606353" y="2323878"/>
            <a:ext cx="4730565" cy="896931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78AAF5F-F1D2-4A79-8D02-F659A6682DE8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 flipH="1">
            <a:off x="5320460" y="2531707"/>
            <a:ext cx="2192727" cy="6891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8853428-1A30-4E74-82FB-A887AC0AB601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208176" y="3514724"/>
            <a:ext cx="1331623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71A9F62-BAC0-4E27-B8C7-0B7AA69B6F03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6646958" y="2617793"/>
            <a:ext cx="1291784" cy="1570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1B48DB5C-B52E-4C96-B447-B14D6B32E4F5}"/>
              </a:ext>
            </a:extLst>
          </p:cNvPr>
          <p:cNvSpPr/>
          <p:nvPr/>
        </p:nvSpPr>
        <p:spPr>
          <a:xfrm>
            <a:off x="10254343" y="4188276"/>
            <a:ext cx="1452465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LOGOUT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2CA60A7-8D08-43E8-9DD0-E31C3F8F2F8B}"/>
              </a:ext>
            </a:extLst>
          </p:cNvPr>
          <p:cNvSpPr/>
          <p:nvPr/>
        </p:nvSpPr>
        <p:spPr>
          <a:xfrm>
            <a:off x="8797264" y="5504115"/>
            <a:ext cx="1568991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HYSTORY</a:t>
            </a:r>
          </a:p>
        </p:txBody>
      </p:sp>
      <p:sp>
        <p:nvSpPr>
          <p:cNvPr id="29" name="Rombo 28">
            <a:extLst>
              <a:ext uri="{FF2B5EF4-FFF2-40B4-BE49-F238E27FC236}">
                <a16:creationId xmlns:a16="http://schemas.microsoft.com/office/drawing/2014/main" id="{0D8ECC6B-4663-462B-939D-6DC4C1A3CE82}"/>
              </a:ext>
            </a:extLst>
          </p:cNvPr>
          <p:cNvSpPr/>
          <p:nvPr/>
        </p:nvSpPr>
        <p:spPr>
          <a:xfrm>
            <a:off x="8904040" y="3318753"/>
            <a:ext cx="1387151" cy="729343"/>
          </a:xfrm>
          <a:prstGeom prst="diamond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login</a:t>
            </a:r>
            <a:endParaRPr lang="es-ES" dirty="0"/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2A15E1CB-6CDF-4291-AE30-B1D203305818}"/>
              </a:ext>
            </a:extLst>
          </p:cNvPr>
          <p:cNvCxnSpPr>
            <a:cxnSpLocks/>
            <a:stCxn id="4" idx="6"/>
            <a:endCxn id="29" idx="0"/>
          </p:cNvCxnSpPr>
          <p:nvPr/>
        </p:nvCxnSpPr>
        <p:spPr>
          <a:xfrm>
            <a:off x="8540566" y="2323879"/>
            <a:ext cx="1057050" cy="9948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E5D663FC-892A-49B4-A512-10FAF3E01C9E}"/>
              </a:ext>
            </a:extLst>
          </p:cNvPr>
          <p:cNvCxnSpPr>
            <a:cxnSpLocks/>
            <a:stCxn id="29" idx="1"/>
            <a:endCxn id="6" idx="0"/>
          </p:cNvCxnSpPr>
          <p:nvPr/>
        </p:nvCxnSpPr>
        <p:spPr>
          <a:xfrm rot="10800000" flipV="1">
            <a:off x="8218126" y="3683424"/>
            <a:ext cx="685915" cy="4759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60DF8DA5-21E0-41EF-9515-728862F5F6CE}"/>
              </a:ext>
            </a:extLst>
          </p:cNvPr>
          <p:cNvCxnSpPr>
            <a:cxnSpLocks/>
            <a:stCxn id="29" idx="3"/>
            <a:endCxn id="26" idx="0"/>
          </p:cNvCxnSpPr>
          <p:nvPr/>
        </p:nvCxnSpPr>
        <p:spPr>
          <a:xfrm>
            <a:off x="10291191" y="3683425"/>
            <a:ext cx="689385" cy="5048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D8BB3C0B-EC6A-4F30-894A-6E0C4F96127F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 flipH="1">
            <a:off x="9581760" y="4048096"/>
            <a:ext cx="15856" cy="1456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B41F366-33A3-4E34-AE1F-BCA576BE9A79}"/>
              </a:ext>
            </a:extLst>
          </p:cNvPr>
          <p:cNvSpPr txBox="1"/>
          <p:nvPr/>
        </p:nvSpPr>
        <p:spPr>
          <a:xfrm>
            <a:off x="7447517" y="372291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yes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0A16B29-D08D-494A-BE2D-D206F59F3896}"/>
              </a:ext>
            </a:extLst>
          </p:cNvPr>
          <p:cNvSpPr txBox="1"/>
          <p:nvPr/>
        </p:nvSpPr>
        <p:spPr>
          <a:xfrm>
            <a:off x="10120643" y="371047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yes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67656510-AE53-4DDC-B8DB-DE3D5D73B7F5}"/>
              </a:ext>
            </a:extLst>
          </p:cNvPr>
          <p:cNvSpPr txBox="1"/>
          <p:nvPr/>
        </p:nvSpPr>
        <p:spPr>
          <a:xfrm>
            <a:off x="8979104" y="419216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yes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758BB45-DEC0-4577-8F36-9AFCF828CF0D}"/>
              </a:ext>
            </a:extLst>
          </p:cNvPr>
          <p:cNvCxnSpPr>
            <a:cxnSpLocks/>
            <a:stCxn id="7" idx="1"/>
            <a:endCxn id="8" idx="5"/>
          </p:cNvCxnSpPr>
          <p:nvPr/>
        </p:nvCxnSpPr>
        <p:spPr>
          <a:xfrm flipH="1" flipV="1">
            <a:off x="5872471" y="3722553"/>
            <a:ext cx="348932" cy="5518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E47935B0-D628-4D0A-8F72-B55800CF2A77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 rot="10800000">
            <a:off x="2606353" y="3808639"/>
            <a:ext cx="3438781" cy="673552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929A704C-2F2E-4722-8D8C-9BF5F17C714C}"/>
              </a:ext>
            </a:extLst>
          </p:cNvPr>
          <p:cNvCxnSpPr>
            <a:cxnSpLocks/>
            <a:stCxn id="26" idx="7"/>
            <a:endCxn id="4" idx="7"/>
          </p:cNvCxnSpPr>
          <p:nvPr/>
        </p:nvCxnSpPr>
        <p:spPr>
          <a:xfrm rot="16200000" flipV="1">
            <a:off x="8850042" y="1630304"/>
            <a:ext cx="2158312" cy="3129803"/>
          </a:xfrm>
          <a:prstGeom prst="bentConnector3">
            <a:avLst>
              <a:gd name="adj1" fmla="val 1145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0ACCD6B-35DD-4CDA-9426-93B6B062BF76}"/>
              </a:ext>
            </a:extLst>
          </p:cNvPr>
          <p:cNvCxnSpPr>
            <a:cxnSpLocks/>
            <a:stCxn id="27" idx="2"/>
            <a:endCxn id="6" idx="6"/>
          </p:cNvCxnSpPr>
          <p:nvPr/>
        </p:nvCxnSpPr>
        <p:spPr>
          <a:xfrm flipV="1">
            <a:off x="8797264" y="4453257"/>
            <a:ext cx="22685" cy="13447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9E814150-7A66-47EF-8E91-EC57B8B3C0DA}"/>
              </a:ext>
            </a:extLst>
          </p:cNvPr>
          <p:cNvSpPr/>
          <p:nvPr/>
        </p:nvSpPr>
        <p:spPr>
          <a:xfrm>
            <a:off x="276605" y="5210200"/>
            <a:ext cx="2064370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DESCRIPTION</a:t>
            </a:r>
          </a:p>
        </p:txBody>
      </p: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1E95AF1B-2BCD-495C-834C-242346A7C0A9}"/>
              </a:ext>
            </a:extLst>
          </p:cNvPr>
          <p:cNvCxnSpPr>
            <a:cxnSpLocks/>
            <a:stCxn id="4" idx="1"/>
            <a:endCxn id="25" idx="0"/>
          </p:cNvCxnSpPr>
          <p:nvPr/>
        </p:nvCxnSpPr>
        <p:spPr>
          <a:xfrm rot="16200000" flipH="1" flipV="1">
            <a:off x="2863914" y="560926"/>
            <a:ext cx="3094150" cy="6204397"/>
          </a:xfrm>
          <a:prstGeom prst="bentConnector3">
            <a:avLst>
              <a:gd name="adj1" fmla="val -1017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795F6A01-3C60-494A-90AC-32D8BAF1D877}"/>
              </a:ext>
            </a:extLst>
          </p:cNvPr>
          <p:cNvSpPr txBox="1"/>
          <p:nvPr/>
        </p:nvSpPr>
        <p:spPr>
          <a:xfrm>
            <a:off x="3873987" y="257582"/>
            <a:ext cx="414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Bodoni MT Black" panose="02070A03080606020203" pitchFamily="18" charset="0"/>
              </a:rPr>
              <a:t>MAPA DE NAVEGACION</a:t>
            </a:r>
          </a:p>
        </p:txBody>
      </p:sp>
    </p:spTree>
    <p:extLst>
      <p:ext uri="{BB962C8B-B14F-4D97-AF65-F5344CB8AC3E}">
        <p14:creationId xmlns:p14="http://schemas.microsoft.com/office/powerpoint/2010/main" val="238454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B8CA2-A408-487F-8D84-DCF31477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4F4BE6-9E41-4480-87E8-5C677988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02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40A2EE-97E0-4FFC-88FD-86187883B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58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17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Bodoni MT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Gonzalez</dc:creator>
  <cp:lastModifiedBy>Sara Gonzalez</cp:lastModifiedBy>
  <cp:revision>8</cp:revision>
  <dcterms:created xsi:type="dcterms:W3CDTF">2018-09-28T07:05:43Z</dcterms:created>
  <dcterms:modified xsi:type="dcterms:W3CDTF">2018-10-01T15:58:19Z</dcterms:modified>
</cp:coreProperties>
</file>