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2DB4-79F9-4E51-A0EC-2C0E6BD80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D1081-0FD6-408C-A261-E839090C9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B991A-A4B9-4B6F-9055-CA587030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4DA-0B1F-44FA-A7F5-7C0EF9F6824F}" type="datetimeFigureOut">
              <a:rPr lang="id-ID" smtClean="0"/>
              <a:t>22/11/2022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68E7C-D121-4F8A-BC4F-E2F87635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F0076-69A6-43BE-8312-313F1445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D153-91B4-40CD-8ED7-6196D7EDD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46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31E0-F5FA-431D-8282-AD6BCA6E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7CF1-C965-4F7C-99F4-685343485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1394-2BAF-43A9-980F-E2E4A7D3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4DA-0B1F-44FA-A7F5-7C0EF9F6824F}" type="datetimeFigureOut">
              <a:rPr lang="id-ID" smtClean="0"/>
              <a:t>22/11/2022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A244-90C9-45E0-9DB8-892075E9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499F-65A2-43D7-B569-4CAE1783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D153-91B4-40CD-8ED7-6196D7EDD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693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5CD23-E93A-4F6A-8924-1564D8EC9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1D6EC-1678-4B91-B059-81C4ADB07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0883-3C2A-447D-9758-04B2DDB6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4DA-0B1F-44FA-A7F5-7C0EF9F6824F}" type="datetimeFigureOut">
              <a:rPr lang="id-ID" smtClean="0"/>
              <a:t>22/11/2022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7AF41-E6BD-464E-A843-792FB3D4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9443-32D6-40C4-A122-899503D7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D153-91B4-40CD-8ED7-6196D7EDD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90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92AF-82EB-4811-8B49-84FF00DD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5683-D64B-419A-83E0-84AD82F3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DA78-D474-4D91-BBBB-E27B206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4DA-0B1F-44FA-A7F5-7C0EF9F6824F}" type="datetimeFigureOut">
              <a:rPr lang="id-ID" smtClean="0"/>
              <a:t>22/11/2022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68A56-B52C-4ACB-B594-764E6CFD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5B3FA-CBCE-4512-B8BC-BC6E3A6B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D153-91B4-40CD-8ED7-6196D7EDD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50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9345-D2C0-4419-A9CC-F18B9CD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DF4DA-D2F1-40CD-AB16-B2A6C3C1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A107-F8B6-45E2-ACE8-CA3FBFED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4DA-0B1F-44FA-A7F5-7C0EF9F6824F}" type="datetimeFigureOut">
              <a:rPr lang="id-ID" smtClean="0"/>
              <a:t>22/11/2022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4A26-5E9E-417F-A080-A760A295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0960-6774-4781-AFD2-DC1F42BF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D153-91B4-40CD-8ED7-6196D7EDD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60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9B96-EB37-4B0C-95BF-7F0C37F3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A36D-8039-4551-87C1-A37DE36AB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8EC01-C218-4908-B8FB-3A1BBE531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A674-8932-4E1A-A357-4DBA5C1D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4DA-0B1F-44FA-A7F5-7C0EF9F6824F}" type="datetimeFigureOut">
              <a:rPr lang="id-ID" smtClean="0"/>
              <a:t>22/11/2022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B3CEF-0223-4245-90B1-6D17D150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CE390-509E-46CC-8006-445E7CF6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D153-91B4-40CD-8ED7-6196D7EDD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8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7E41-ACE9-48B9-A43B-33F2D6B9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40515-414B-4195-B462-6AD409F5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96754-D80B-45DE-884A-4EA2AB868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EE789-1AEE-40B8-85B3-D57A0983A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41AC5-5FCE-43A3-9B17-3B06D4493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A9EF9-AB7A-4019-87D1-9A0930EB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4DA-0B1F-44FA-A7F5-7C0EF9F6824F}" type="datetimeFigureOut">
              <a:rPr lang="id-ID" smtClean="0"/>
              <a:t>22/11/2022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76087-12FB-4D67-A8A4-D16BD09F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C8873-6B29-4869-8A6C-CC8009EB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D153-91B4-40CD-8ED7-6196D7EDD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3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EDAD-8197-468E-89BB-D679D6A2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D69DA-FFC4-4BFD-A034-715AFF02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4DA-0B1F-44FA-A7F5-7C0EF9F6824F}" type="datetimeFigureOut">
              <a:rPr lang="id-ID" smtClean="0"/>
              <a:t>22/11/2022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573C5-8326-4662-94CD-3EECADD0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A8F39-265A-491E-984F-2BC932F5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D153-91B4-40CD-8ED7-6196D7EDD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0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93925-0976-4CDA-9C2C-EB78AA8D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4DA-0B1F-44FA-A7F5-7C0EF9F6824F}" type="datetimeFigureOut">
              <a:rPr lang="id-ID" smtClean="0"/>
              <a:t>22/11/2022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BF535-DA40-4F35-B968-C5F7B3EE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D7BA1-B27D-4679-A05E-C8AF1538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D153-91B4-40CD-8ED7-6196D7EDD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93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9B48-634B-4E41-8ACC-0AC2F75C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CA58-7960-45BE-9AFC-D698CD8E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600EF-87F1-4C80-BE3F-3F3BDABB2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B5F8E-4958-4113-8E9F-B4225DF9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4DA-0B1F-44FA-A7F5-7C0EF9F6824F}" type="datetimeFigureOut">
              <a:rPr lang="id-ID" smtClean="0"/>
              <a:t>22/11/2022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0DBF3-FD27-465B-A891-189D690C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13F72-D38D-4345-B79E-9DE856E3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D153-91B4-40CD-8ED7-6196D7EDD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97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9C7B-EBBC-4FED-AB9E-32BB91C4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21B83-013C-446D-80F6-299E1DB08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867D6-EF92-435C-B441-BE4B175C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124D9-A4E8-4F98-AD50-CCCB6D93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B4DA-0B1F-44FA-A7F5-7C0EF9F6824F}" type="datetimeFigureOut">
              <a:rPr lang="id-ID" smtClean="0"/>
              <a:t>22/11/2022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5CBA4-58C0-44CC-8F93-5AC84FA6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8E015-527B-49ED-90D3-FE23A966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D153-91B4-40CD-8ED7-6196D7EDD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61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06A5D-B075-47F4-9D50-AA170CB6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8A4E7-DC05-48A0-BD04-A1317F95E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90842-170A-47E7-925B-859AC55E1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B4DA-0B1F-44FA-A7F5-7C0EF9F6824F}" type="datetimeFigureOut">
              <a:rPr lang="id-ID" smtClean="0"/>
              <a:t>22/11/2022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D953-62FF-4F3D-886F-E02A62676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7B3B-9F96-4AA5-B5EE-278A4B8FB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8D153-91B4-40CD-8ED7-6196D7EDD1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88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168E-71B8-4AAD-B03E-606E5B949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Ernisa Rahma Wahyuni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CB0D7-D25A-4497-B1AF-FEDFC767D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123200003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021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Ernisa Rahma Wahyuni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Ernisa Rahma Wahyuni</dc:title>
  <dc:creator>Ernisa Rahmaa</dc:creator>
  <cp:lastModifiedBy>Ernisa Rahmaa</cp:lastModifiedBy>
  <cp:revision>1</cp:revision>
  <dcterms:created xsi:type="dcterms:W3CDTF">2022-11-22T04:00:06Z</dcterms:created>
  <dcterms:modified xsi:type="dcterms:W3CDTF">2022-11-22T04:00:48Z</dcterms:modified>
</cp:coreProperties>
</file>