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D0DE65-015C-44C1-9C39-1D30426E22AA}" type="datetime1">
              <a:rPr lang="pt-BR" smtClean="0"/>
              <a:t>30/01/2018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02BA2C8-71FC-43D0-BD87-0547616971F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409744-0ECF-47F8-AE21-BB5A005FD6EE}" type="datetime1">
              <a:rPr lang="pt-BR" noProof="0" smtClean="0"/>
              <a:t>30/01/2018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539446-6953-447E-A4E3-E7CFBF87004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299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água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céu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pic>
        <p:nvPicPr>
          <p:cNvPr id="6" name="água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água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rtlCol="0" anchor="b">
            <a:noAutofit/>
          </a:bodyPr>
          <a:lstStyle>
            <a:lvl1pPr algn="ctr">
              <a:defRPr sz="60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Universidade Federal de Lavras - 2017/2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Universidade Federal de Lavras - 2017/2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Universidade Federal de Lavras - 2017/2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éu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rtlCol="0" anchor="b">
            <a:normAutofit/>
          </a:bodyPr>
          <a:lstStyle>
            <a:lvl1pPr algn="ctr">
              <a:defRPr sz="6000" b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Universidade Federal de Lavras - 2017/2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Universidade Federal de Lavras - 2017/2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Universidade Federal de Lavras - 2017/2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Universidade Federal de Lavras - 2017/2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éu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Universidade Federal de Lavras - 2017/2</a:t>
            </a:r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Universidade Federal de Lavras - 2017/2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Universidade Federal de Lavras - 2017/2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éu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água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pic>
        <p:nvPicPr>
          <p:cNvPr id="9" name="água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água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Universidade Federal de Lavras - 2017/2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05872" y="4038599"/>
            <a:ext cx="9601200" cy="2201779"/>
          </a:xfrm>
        </p:spPr>
        <p:txBody>
          <a:bodyPr rtlCol="0">
            <a:normAutofit/>
          </a:bodyPr>
          <a:lstStyle/>
          <a:p>
            <a:pPr rtl="0"/>
            <a:r>
              <a:rPr lang="pt-BR" sz="2800" dirty="0" smtClean="0"/>
              <a:t>TP11 – Visualização arquitetural</a:t>
            </a:r>
          </a:p>
          <a:p>
            <a:pPr rtl="0"/>
            <a:endParaRPr lang="pt-BR" sz="2800" dirty="0"/>
          </a:p>
          <a:p>
            <a:pPr rtl="0"/>
            <a:endParaRPr lang="pt-BR" sz="2800" dirty="0" smtClean="0"/>
          </a:p>
          <a:p>
            <a:pPr rtl="0"/>
            <a:r>
              <a:rPr lang="pt-BR" sz="2400" dirty="0" smtClean="0"/>
              <a:t>Alexandre Alencar</a:t>
            </a:r>
          </a:p>
          <a:p>
            <a:pPr rtl="0"/>
            <a:r>
              <a:rPr lang="pt-BR" sz="2400" dirty="0" smtClean="0"/>
              <a:t>Guilherme ramos</a:t>
            </a:r>
          </a:p>
          <a:p>
            <a:pPr rtl="0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dirty="0" smtClean="0"/>
              <a:t>Apresentar de forma gráficas a análise da métrica X9 das classes do sistema. O gráfico é formado por quadrados que indicam o tamanho das classes, com o objetivo de identificar classes que possuem um tamanho discrepante no sistema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smtClean="0"/>
              <a:t>Universidade Federal de Lavras - 2017/2</a:t>
            </a:r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4389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smtClean="0"/>
              <a:t>Universidade Federal de Lavras - 2017/2</a:t>
            </a:r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0" smtClean="0"/>
              <a:t>3</a:t>
            </a:fld>
            <a:endParaRPr lang="pt-BR" noProof="0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251857" y="2194560"/>
            <a:ext cx="404948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240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t-BR" u="sng" dirty="0" err="1" smtClean="0"/>
              <a:t>Estools</a:t>
            </a:r>
            <a:endParaRPr lang="pt-BR" u="sng" dirty="0" smtClean="0"/>
          </a:p>
          <a:p>
            <a:pPr algn="ctr"/>
            <a:r>
              <a:rPr lang="pt-BR" u="sng" dirty="0" err="1" smtClean="0"/>
              <a:t>Escodegen</a:t>
            </a:r>
            <a:endParaRPr lang="pt-BR" u="sng" dirty="0" smtClean="0"/>
          </a:p>
          <a:p>
            <a:pPr algn="ctr"/>
            <a:r>
              <a:rPr lang="pt-BR" u="sng" dirty="0" err="1" smtClean="0"/>
              <a:t>Estraverse</a:t>
            </a:r>
            <a:endParaRPr lang="pt-BR" u="sng" dirty="0" smtClean="0"/>
          </a:p>
          <a:p>
            <a:pPr algn="ctr"/>
            <a:r>
              <a:rPr lang="pt-BR" u="sng" dirty="0" err="1" smtClean="0"/>
              <a:t>Esprima</a:t>
            </a:r>
            <a:endParaRPr lang="pt-BR" u="sng" dirty="0" smtClean="0"/>
          </a:p>
          <a:p>
            <a:pPr algn="ctr"/>
            <a:r>
              <a:rPr lang="pt-BR" u="sng" dirty="0" err="1" smtClean="0"/>
              <a:t>Esquery</a:t>
            </a:r>
            <a:endParaRPr lang="pt-BR" u="sng" dirty="0" smtClean="0"/>
          </a:p>
          <a:p>
            <a:pPr algn="ctr"/>
            <a:endParaRPr lang="pt-BR" u="sng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596493" y="2194559"/>
            <a:ext cx="3309257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/>
              <a:t>AST Explorer</a:t>
            </a:r>
          </a:p>
          <a:p>
            <a:pPr algn="ctr"/>
            <a:endParaRPr lang="pt-BR" dirty="0" smtClean="0"/>
          </a:p>
          <a:p>
            <a:pPr marL="0" indent="0" algn="ctr">
              <a:buNone/>
            </a:pPr>
            <a:r>
              <a:rPr lang="pt-BR" dirty="0" err="1" smtClean="0"/>
              <a:t>Esquery</a:t>
            </a:r>
            <a:r>
              <a:rPr lang="pt-BR" dirty="0" smtClean="0"/>
              <a:t> Demo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200900" y="2057401"/>
            <a:ext cx="404948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240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pt-BR" dirty="0" err="1" smtClean="0"/>
              <a:t>Require</a:t>
            </a:r>
            <a:endParaRPr lang="pt-BR" dirty="0" smtClean="0"/>
          </a:p>
          <a:p>
            <a:pPr marL="45720" indent="0" algn="ctr">
              <a:buNone/>
            </a:pPr>
            <a:endParaRPr lang="pt-BR" u="sng" dirty="0" smtClean="0"/>
          </a:p>
          <a:p>
            <a:pPr marL="45720" indent="0" algn="ctr">
              <a:buNone/>
            </a:pPr>
            <a:r>
              <a:rPr lang="pt-BR" u="sng" dirty="0" smtClean="0"/>
              <a:t>Go-JS</a:t>
            </a:r>
            <a:endParaRPr lang="pt-BR" u="sng" dirty="0"/>
          </a:p>
          <a:p>
            <a:pPr algn="ctr"/>
            <a:endParaRPr lang="pt-BR" u="sng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</p:spPr>
        <p:txBody>
          <a:bodyPr>
            <a:normAutofit/>
          </a:bodyPr>
          <a:lstStyle/>
          <a:p>
            <a:r>
              <a:rPr lang="pt-BR" dirty="0" smtClean="0"/>
              <a:t>Bibliotecas/Ferramentas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47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smtClean="0"/>
              <a:t>Universidade Federal de Lavras - 2017/2</a:t>
            </a:r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729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 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smtClean="0"/>
              <a:t>Universidade Federal de Lavras - 2017/2</a:t>
            </a:r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9320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117350" y="802913"/>
            <a:ext cx="9601252" cy="984974"/>
          </a:xfrm>
        </p:spPr>
        <p:txBody>
          <a:bodyPr/>
          <a:lstStyle/>
          <a:p>
            <a:r>
              <a:rPr lang="pt-BR" dirty="0" smtClean="0"/>
              <a:t>Dúvidas ?</a:t>
            </a:r>
            <a:endParaRPr lang="pt-BR" dirty="0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 smtClean="0"/>
              <a:t>Universidade Federal de Lavras - 2017/2</a:t>
            </a:r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BR" noProof="0" smtClean="0"/>
              <a:pPr/>
              <a:t>6</a:t>
            </a:fld>
            <a:endParaRPr lang="pt-BR" noProof="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075" y="2294021"/>
            <a:ext cx="69246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9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 !!!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smtClean="0"/>
              <a:t>Universidade Federal de Lavras - 2017/2</a:t>
            </a:r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6287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o 16: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733_TF02895256.potx" id="{096B1F40-C92D-4AE2-9D23-59B151D36604}" vid="{02A3FCE0-B1E4-4569-A40D-5B8CD0C9BE31}"/>
    </a:ext>
  </a:extLst>
</a:theme>
</file>

<file path=ppt/theme/theme2.xml><?xml version="1.0" encoding="utf-8"?>
<a:theme xmlns:a="http://schemas.openxmlformats.org/drawingml/2006/main" name="Tema do Offic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pintura do oceano (widescreen)</Template>
  <TotalTime>9</TotalTime>
  <Words>114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Georgia</vt:lpstr>
      <vt:lpstr>Oceano 16:9</vt:lpstr>
      <vt:lpstr>Arquitetura de Software</vt:lpstr>
      <vt:lpstr>Objetivo</vt:lpstr>
      <vt:lpstr>Bibliotecas/Ferramentas</vt:lpstr>
      <vt:lpstr>Processo</vt:lpstr>
      <vt:lpstr>Demonstração !</vt:lpstr>
      <vt:lpstr>Dúvidas ?</vt:lpstr>
      <vt:lpstr>Obrigado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Software</dc:title>
  <dc:creator>Ramos</dc:creator>
  <cp:lastModifiedBy>Ramos</cp:lastModifiedBy>
  <cp:revision>1</cp:revision>
  <dcterms:created xsi:type="dcterms:W3CDTF">2018-01-31T01:27:24Z</dcterms:created>
  <dcterms:modified xsi:type="dcterms:W3CDTF">2018-01-31T01:36:27Z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