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55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4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87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05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74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5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06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24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69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36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91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70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br>
              <a:rPr lang="pt-BR" dirty="0" smtClean="0"/>
            </a:br>
            <a:r>
              <a:rPr lang="pt-BR" sz="2800" dirty="0" smtClean="0"/>
              <a:t>Prof. Ricardo Terra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600" dirty="0" smtClean="0"/>
              <a:t>Trabalho Prático 8 – Similaridade</a:t>
            </a:r>
          </a:p>
          <a:p>
            <a:r>
              <a:rPr lang="pt-BR" dirty="0" smtClean="0"/>
              <a:t>Alexandre Alencar</a:t>
            </a:r>
          </a:p>
          <a:p>
            <a:r>
              <a:rPr lang="pt-BR" dirty="0" smtClean="0"/>
              <a:t>Guilherme Ramos</a:t>
            </a:r>
            <a:endParaRPr lang="pt-BR" dirty="0"/>
          </a:p>
        </p:txBody>
      </p:sp>
      <p:pic>
        <p:nvPicPr>
          <p:cNvPr id="1032" name="Picture 8" descr="Resultado de imagem para natal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8"/>
          <a:stretch/>
        </p:blipFill>
        <p:spPr bwMode="auto">
          <a:xfrm>
            <a:off x="239486" y="648212"/>
            <a:ext cx="2144487" cy="73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m para nata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378" y="617623"/>
            <a:ext cx="3828596" cy="73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m para nata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59" y="648212"/>
            <a:ext cx="3828596" cy="73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Resultado de imagem para natal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09"/>
          <a:stretch/>
        </p:blipFill>
        <p:spPr bwMode="auto">
          <a:xfrm>
            <a:off x="9634069" y="620431"/>
            <a:ext cx="2319806" cy="73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atal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46" y="258551"/>
            <a:ext cx="1262378" cy="1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Criar clusters (Agrupamentos) de acordo com a similaridade calculada. O Método utilizado é o calculo de </a:t>
            </a:r>
            <a:r>
              <a:rPr lang="pt-BR" sz="2400" dirty="0" err="1" smtClean="0"/>
              <a:t>Jaccard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056" y="3650795"/>
            <a:ext cx="4082144" cy="1530804"/>
          </a:xfrm>
          <a:prstGeom prst="rect">
            <a:avLst/>
          </a:prstGeom>
        </p:spPr>
      </p:pic>
      <p:pic>
        <p:nvPicPr>
          <p:cNvPr id="2050" name="Picture 2" descr="Resultado de imagem para natal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60" y="5089634"/>
            <a:ext cx="1825625" cy="14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natal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35">
            <a:off x="10342675" y="594477"/>
            <a:ext cx="1557449" cy="6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0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upo 129"/>
          <p:cNvGrpSpPr/>
          <p:nvPr/>
        </p:nvGrpSpPr>
        <p:grpSpPr>
          <a:xfrm>
            <a:off x="3759201" y="1930400"/>
            <a:ext cx="4406900" cy="4114801"/>
            <a:chOff x="3759201" y="1930400"/>
            <a:chExt cx="4406900" cy="4114801"/>
          </a:xfrm>
        </p:grpSpPr>
        <p:grpSp>
          <p:nvGrpSpPr>
            <p:cNvPr id="118" name="Grupo 117"/>
            <p:cNvGrpSpPr/>
            <p:nvPr/>
          </p:nvGrpSpPr>
          <p:grpSpPr>
            <a:xfrm>
              <a:off x="3759201" y="1930400"/>
              <a:ext cx="4406900" cy="4114801"/>
              <a:chOff x="3131149" y="1415052"/>
              <a:chExt cx="4664051" cy="4566827"/>
            </a:xfrm>
          </p:grpSpPr>
          <p:sp>
            <p:nvSpPr>
              <p:cNvPr id="7" name="Elipse 6"/>
              <p:cNvSpPr/>
              <p:nvPr/>
            </p:nvSpPr>
            <p:spPr>
              <a:xfrm>
                <a:off x="3131149" y="2579913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E</a:t>
                </a:r>
                <a:endParaRPr lang="pt-BR" dirty="0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044074" y="1415052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6957000" y="2579913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3969349" y="5165450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D</a:t>
                </a:r>
                <a:endParaRPr lang="pt-BR" dirty="0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296673" y="5165448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C</a:t>
                </a:r>
                <a:endParaRPr lang="pt-BR" dirty="0"/>
              </a:p>
            </p:txBody>
          </p:sp>
          <p:cxnSp>
            <p:nvCxnSpPr>
              <p:cNvPr id="13" name="Conector reto 12"/>
              <p:cNvCxnSpPr>
                <a:stCxn id="8" idx="2"/>
                <a:endCxn id="7" idx="7"/>
              </p:cNvCxnSpPr>
              <p:nvPr/>
            </p:nvCxnSpPr>
            <p:spPr>
              <a:xfrm flipH="1">
                <a:off x="3846597" y="1823267"/>
                <a:ext cx="1197477" cy="876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>
                <a:stCxn id="8" idx="6"/>
                <a:endCxn id="9" idx="1"/>
              </p:cNvCxnSpPr>
              <p:nvPr/>
            </p:nvCxnSpPr>
            <p:spPr>
              <a:xfrm>
                <a:off x="5882274" y="1823267"/>
                <a:ext cx="1197478" cy="876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8" idx="4"/>
                <a:endCxn id="10" idx="0"/>
              </p:cNvCxnSpPr>
              <p:nvPr/>
            </p:nvCxnSpPr>
            <p:spPr>
              <a:xfrm flipH="1">
                <a:off x="4388449" y="2231481"/>
                <a:ext cx="1074725" cy="29339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>
                <a:stCxn id="8" idx="4"/>
                <a:endCxn id="11" idx="0"/>
              </p:cNvCxnSpPr>
              <p:nvPr/>
            </p:nvCxnSpPr>
            <p:spPr>
              <a:xfrm>
                <a:off x="5463174" y="2231481"/>
                <a:ext cx="1252599" cy="29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>
                <a:stCxn id="10" idx="1"/>
                <a:endCxn id="7" idx="4"/>
              </p:cNvCxnSpPr>
              <p:nvPr/>
            </p:nvCxnSpPr>
            <p:spPr>
              <a:xfrm flipH="1" flipV="1">
                <a:off x="3550249" y="3396342"/>
                <a:ext cx="541852" cy="1888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>
                <a:stCxn id="9" idx="2"/>
                <a:endCxn id="7" idx="6"/>
              </p:cNvCxnSpPr>
              <p:nvPr/>
            </p:nvCxnSpPr>
            <p:spPr>
              <a:xfrm flipH="1">
                <a:off x="3969349" y="2988128"/>
                <a:ext cx="29876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4807549" y="5573663"/>
                <a:ext cx="1489124" cy="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>
                <a:stCxn id="9" idx="4"/>
                <a:endCxn id="11" idx="7"/>
              </p:cNvCxnSpPr>
              <p:nvPr/>
            </p:nvCxnSpPr>
            <p:spPr>
              <a:xfrm flipH="1">
                <a:off x="7012121" y="3396342"/>
                <a:ext cx="363979" cy="18886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3846597" y="3276779"/>
                <a:ext cx="2572828" cy="20082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4684797" y="3276779"/>
                <a:ext cx="2394955" cy="200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Retângulo 118"/>
            <p:cNvSpPr/>
            <p:nvPr/>
          </p:nvSpPr>
          <p:spPr>
            <a:xfrm rot="5997324">
              <a:off x="7652740" y="4206650"/>
              <a:ext cx="5565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0,7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 rot="2060180">
              <a:off x="6769387" y="2269258"/>
              <a:ext cx="58702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0,9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 rot="19554683">
              <a:off x="4581795" y="2288131"/>
              <a:ext cx="56457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0,3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5663188" y="5132613"/>
              <a:ext cx="74571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0,06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3" name="Retângulo 122"/>
            <p:cNvSpPr/>
            <p:nvPr/>
          </p:nvSpPr>
          <p:spPr>
            <a:xfrm rot="4365567">
              <a:off x="3858640" y="4335613"/>
              <a:ext cx="56457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0,3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4" name="Retângulo 123"/>
            <p:cNvSpPr/>
            <p:nvPr/>
          </p:nvSpPr>
          <p:spPr>
            <a:xfrm rot="19224249">
              <a:off x="5915170" y="4085240"/>
              <a:ext cx="56297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0,1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 rot="17363629">
              <a:off x="5016791" y="3625222"/>
              <a:ext cx="58381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0,8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6" name="Retângulo 125"/>
            <p:cNvSpPr/>
            <p:nvPr/>
          </p:nvSpPr>
          <p:spPr>
            <a:xfrm rot="2184884">
              <a:off x="5165419" y="4500215"/>
              <a:ext cx="7312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0,05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7" name="Retângulo 126"/>
            <p:cNvSpPr/>
            <p:nvPr/>
          </p:nvSpPr>
          <p:spPr>
            <a:xfrm rot="2469772">
              <a:off x="4562563" y="3737815"/>
              <a:ext cx="32252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8" name="Retângulo 127"/>
            <p:cNvSpPr/>
            <p:nvPr/>
          </p:nvSpPr>
          <p:spPr>
            <a:xfrm rot="210580">
              <a:off x="6607947" y="2897901"/>
              <a:ext cx="71263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0,23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9" name="Retângulo 128"/>
            <p:cNvSpPr/>
            <p:nvPr/>
          </p:nvSpPr>
          <p:spPr>
            <a:xfrm rot="2899164">
              <a:off x="6818404" y="4478007"/>
              <a:ext cx="58381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0,4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0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upo 129"/>
          <p:cNvGrpSpPr/>
          <p:nvPr/>
        </p:nvGrpSpPr>
        <p:grpSpPr>
          <a:xfrm>
            <a:off x="3759201" y="1930400"/>
            <a:ext cx="4406900" cy="4114801"/>
            <a:chOff x="3759201" y="1930400"/>
            <a:chExt cx="4406900" cy="4114801"/>
          </a:xfrm>
        </p:grpSpPr>
        <p:grpSp>
          <p:nvGrpSpPr>
            <p:cNvPr id="118" name="Grupo 117"/>
            <p:cNvGrpSpPr/>
            <p:nvPr/>
          </p:nvGrpSpPr>
          <p:grpSpPr>
            <a:xfrm>
              <a:off x="3759201" y="1930400"/>
              <a:ext cx="4406900" cy="4114801"/>
              <a:chOff x="3131149" y="1415052"/>
              <a:chExt cx="4664051" cy="4566827"/>
            </a:xfrm>
          </p:grpSpPr>
          <p:sp>
            <p:nvSpPr>
              <p:cNvPr id="7" name="Elipse 6"/>
              <p:cNvSpPr/>
              <p:nvPr/>
            </p:nvSpPr>
            <p:spPr>
              <a:xfrm>
                <a:off x="3131149" y="2579913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E</a:t>
                </a:r>
                <a:endParaRPr lang="pt-BR" dirty="0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044074" y="1415052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6957000" y="2579913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3969349" y="5165450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D</a:t>
                </a:r>
                <a:endParaRPr lang="pt-BR" dirty="0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296673" y="5165448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C</a:t>
                </a:r>
                <a:endParaRPr lang="pt-BR" dirty="0"/>
              </a:p>
            </p:txBody>
          </p:sp>
          <p:cxnSp>
            <p:nvCxnSpPr>
              <p:cNvPr id="13" name="Conector reto 12"/>
              <p:cNvCxnSpPr>
                <a:stCxn id="8" idx="2"/>
                <a:endCxn id="7" idx="7"/>
              </p:cNvCxnSpPr>
              <p:nvPr/>
            </p:nvCxnSpPr>
            <p:spPr>
              <a:xfrm flipH="1">
                <a:off x="3846597" y="1823267"/>
                <a:ext cx="1197477" cy="876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>
                <a:stCxn id="8" idx="6"/>
                <a:endCxn id="9" idx="1"/>
              </p:cNvCxnSpPr>
              <p:nvPr/>
            </p:nvCxnSpPr>
            <p:spPr>
              <a:xfrm>
                <a:off x="5882274" y="1823267"/>
                <a:ext cx="1197478" cy="876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8" idx="4"/>
                <a:endCxn id="10" idx="0"/>
              </p:cNvCxnSpPr>
              <p:nvPr/>
            </p:nvCxnSpPr>
            <p:spPr>
              <a:xfrm flipH="1">
                <a:off x="4388449" y="2231481"/>
                <a:ext cx="1074725" cy="29339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>
                <a:stCxn id="8" idx="4"/>
                <a:endCxn id="11" idx="0"/>
              </p:cNvCxnSpPr>
              <p:nvPr/>
            </p:nvCxnSpPr>
            <p:spPr>
              <a:xfrm>
                <a:off x="5463174" y="2231481"/>
                <a:ext cx="1252599" cy="29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>
                <a:stCxn id="10" idx="1"/>
                <a:endCxn id="7" idx="4"/>
              </p:cNvCxnSpPr>
              <p:nvPr/>
            </p:nvCxnSpPr>
            <p:spPr>
              <a:xfrm flipH="1" flipV="1">
                <a:off x="3550249" y="3396342"/>
                <a:ext cx="541852" cy="1888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>
                <a:stCxn id="9" idx="2"/>
                <a:endCxn id="7" idx="6"/>
              </p:cNvCxnSpPr>
              <p:nvPr/>
            </p:nvCxnSpPr>
            <p:spPr>
              <a:xfrm flipH="1">
                <a:off x="3969349" y="2988128"/>
                <a:ext cx="29876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4807549" y="5573663"/>
                <a:ext cx="1489124" cy="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>
                <a:stCxn id="9" idx="4"/>
                <a:endCxn id="11" idx="7"/>
              </p:cNvCxnSpPr>
              <p:nvPr/>
            </p:nvCxnSpPr>
            <p:spPr>
              <a:xfrm flipH="1">
                <a:off x="7012121" y="3396342"/>
                <a:ext cx="363979" cy="18886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3846597" y="3276779"/>
                <a:ext cx="2572828" cy="20082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4684797" y="3276779"/>
                <a:ext cx="2394955" cy="200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Retângulo 118"/>
            <p:cNvSpPr/>
            <p:nvPr/>
          </p:nvSpPr>
          <p:spPr>
            <a:xfrm rot="5997324">
              <a:off x="7652740" y="4206650"/>
              <a:ext cx="5565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0,7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 rot="2060180">
              <a:off x="6769387" y="2269258"/>
              <a:ext cx="58702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0,9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 rot="19554683">
              <a:off x="4581795" y="2288131"/>
              <a:ext cx="56457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0,3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5663188" y="5132613"/>
              <a:ext cx="74571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0,06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3" name="Retângulo 122"/>
            <p:cNvSpPr/>
            <p:nvPr/>
          </p:nvSpPr>
          <p:spPr>
            <a:xfrm rot="4365567">
              <a:off x="3858640" y="4335613"/>
              <a:ext cx="56457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0,3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4" name="Retângulo 123"/>
            <p:cNvSpPr/>
            <p:nvPr/>
          </p:nvSpPr>
          <p:spPr>
            <a:xfrm rot="19224249">
              <a:off x="5915170" y="4085240"/>
              <a:ext cx="56297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0,1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 rot="17363629">
              <a:off x="5016791" y="3625222"/>
              <a:ext cx="58381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0,8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6" name="Retângulo 125"/>
            <p:cNvSpPr/>
            <p:nvPr/>
          </p:nvSpPr>
          <p:spPr>
            <a:xfrm rot="2184884">
              <a:off x="5165419" y="4500215"/>
              <a:ext cx="7312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0,05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7" name="Retângulo 126"/>
            <p:cNvSpPr/>
            <p:nvPr/>
          </p:nvSpPr>
          <p:spPr>
            <a:xfrm rot="2469772">
              <a:off x="4562563" y="3737815"/>
              <a:ext cx="32252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8" name="Retângulo 127"/>
            <p:cNvSpPr/>
            <p:nvPr/>
          </p:nvSpPr>
          <p:spPr>
            <a:xfrm rot="210580">
              <a:off x="6607947" y="2897901"/>
              <a:ext cx="71263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0,23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9" name="Retângulo 128"/>
            <p:cNvSpPr/>
            <p:nvPr/>
          </p:nvSpPr>
          <p:spPr>
            <a:xfrm rot="2899164">
              <a:off x="6818404" y="4478007"/>
              <a:ext cx="58381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0,4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4" name="Elipse 3"/>
          <p:cNvSpPr/>
          <p:nvPr/>
        </p:nvSpPr>
        <p:spPr>
          <a:xfrm rot="1835175">
            <a:off x="5168068" y="2134552"/>
            <a:ext cx="3486057" cy="14142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 rot="6503141">
            <a:off x="3068064" y="3165242"/>
            <a:ext cx="4778969" cy="1587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6305939">
            <a:off x="5713815" y="3805458"/>
            <a:ext cx="3486057" cy="14142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5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6" name="Picture 8" descr="Resultado de imagem para nata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89" y="1556658"/>
            <a:ext cx="4688568" cy="490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24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 !!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 descr="Resultado de imagem para gretchen na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117" y="2057400"/>
            <a:ext cx="5384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Personalizada 1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C00000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43</TotalTime>
  <Words>68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Corbel</vt:lpstr>
      <vt:lpstr>Base</vt:lpstr>
      <vt:lpstr>Arquitetura de Software Prof. Ricardo Terra</vt:lpstr>
      <vt:lpstr>Objetivo</vt:lpstr>
      <vt:lpstr>Apresentação do PowerPoint</vt:lpstr>
      <vt:lpstr>Apresentação do PowerPoint</vt:lpstr>
      <vt:lpstr>Demonstração</vt:lpstr>
      <vt:lpstr>Obrigado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Software Prof. Ricardo Terra</dc:title>
  <dc:creator>MONTILA</dc:creator>
  <cp:lastModifiedBy>MONTILA</cp:lastModifiedBy>
  <cp:revision>5</cp:revision>
  <dcterms:created xsi:type="dcterms:W3CDTF">2017-12-13T10:54:02Z</dcterms:created>
  <dcterms:modified xsi:type="dcterms:W3CDTF">2017-12-13T11:37:41Z</dcterms:modified>
</cp:coreProperties>
</file>