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9" r:id="rId4"/>
    <p:sldId id="270" r:id="rId5"/>
    <p:sldId id="271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3F7AA83-DE31-4E93-AB07-EF7FB05F667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35E2820-AFE1-45FA-949E-17BDB534E1D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8" name="Retângulo arredondado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09/01/2016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smtClean="0"/>
              <a:t>09/01/2016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</a:defRPr>
            </a:lvl1pPr>
          </a:lstStyle>
          <a:p>
            <a:pPr rtl="0"/>
            <a:fld id="{8FDBFFB2-86D9-4B8F-A59A-553A60B94BBE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TP2 – Arquitetura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6498770"/>
            <a:ext cx="12192000" cy="343835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1600" dirty="0" smtClean="0"/>
              <a:t>GCC252 – Arquitetura de Software    UFLA/2017</a:t>
            </a:r>
            <a:endParaRPr lang="pt-BR" sz="16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17613" y="3261204"/>
            <a:ext cx="7091361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Alexandre Alencar</a:t>
            </a:r>
          </a:p>
          <a:p>
            <a:r>
              <a:rPr lang="pt-BR" dirty="0" smtClean="0"/>
              <a:t>Guilherme Ramos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264229"/>
          </a:xfrm>
        </p:spPr>
        <p:txBody>
          <a:bodyPr>
            <a:normAutofit/>
          </a:bodyPr>
          <a:lstStyle/>
          <a:p>
            <a:r>
              <a:rPr lang="pt-BR" sz="7200" dirty="0" smtClean="0"/>
              <a:t>Métricas</a:t>
            </a:r>
            <a:endParaRPr lang="pt-BR" sz="7200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5180011" y="3766457"/>
            <a:ext cx="6400801" cy="1252972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LCOMX9</a:t>
            </a:r>
            <a:endParaRPr lang="pt-BR" sz="3200" b="1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498770"/>
            <a:ext cx="12192000" cy="34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pt-BR" sz="1600" dirty="0" smtClean="0"/>
              <a:t>GCC252 – Arquitetura de Software    UFLA/2017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7"/>
          <p:cNvSpPr txBox="1">
            <a:spLocks/>
          </p:cNvSpPr>
          <p:nvPr/>
        </p:nvSpPr>
        <p:spPr>
          <a:xfrm>
            <a:off x="1893320" y="2362199"/>
            <a:ext cx="2276701" cy="16328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 smtClean="0"/>
              <a:t>Variáveis</a:t>
            </a:r>
          </a:p>
          <a:p>
            <a:pPr algn="ctr"/>
            <a:r>
              <a:rPr lang="pt-BR" sz="3600" dirty="0" smtClean="0"/>
              <a:t>+</a:t>
            </a:r>
          </a:p>
          <a:p>
            <a:pPr algn="ctr"/>
            <a:r>
              <a:rPr lang="pt-BR" sz="3600" dirty="0" smtClean="0"/>
              <a:t>Linhas</a:t>
            </a:r>
            <a:endParaRPr lang="pt-BR" sz="3600" dirty="0"/>
          </a:p>
        </p:txBody>
      </p:sp>
      <p:sp>
        <p:nvSpPr>
          <p:cNvPr id="8" name="Colchete duplo 7"/>
          <p:cNvSpPr/>
          <p:nvPr/>
        </p:nvSpPr>
        <p:spPr>
          <a:xfrm>
            <a:off x="1600200" y="2133600"/>
            <a:ext cx="2862943" cy="209005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7"/>
          <p:cNvSpPr txBox="1">
            <a:spLocks/>
          </p:cNvSpPr>
          <p:nvPr/>
        </p:nvSpPr>
        <p:spPr>
          <a:xfrm>
            <a:off x="4603863" y="2362199"/>
            <a:ext cx="426129" cy="16328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600" dirty="0" smtClean="0"/>
          </a:p>
          <a:p>
            <a:pPr algn="ctr"/>
            <a:r>
              <a:rPr lang="pt-BR" sz="4400" dirty="0" smtClean="0"/>
              <a:t>/</a:t>
            </a:r>
            <a:endParaRPr lang="pt-BR" sz="4400" dirty="0"/>
          </a:p>
        </p:txBody>
      </p:sp>
      <p:sp>
        <p:nvSpPr>
          <p:cNvPr id="11" name="Título 7"/>
          <p:cNvSpPr txBox="1">
            <a:spLocks/>
          </p:cNvSpPr>
          <p:nvPr/>
        </p:nvSpPr>
        <p:spPr>
          <a:xfrm>
            <a:off x="5029993" y="2362199"/>
            <a:ext cx="2045722" cy="16328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Métodos</a:t>
            </a:r>
            <a:endParaRPr lang="pt-BR" sz="3600" dirty="0"/>
          </a:p>
        </p:txBody>
      </p:sp>
      <p:sp>
        <p:nvSpPr>
          <p:cNvPr id="12" name="Colchete duplo 11"/>
          <p:cNvSpPr/>
          <p:nvPr/>
        </p:nvSpPr>
        <p:spPr>
          <a:xfrm>
            <a:off x="1295401" y="1905000"/>
            <a:ext cx="5932714" cy="253637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7"/>
          <p:cNvSpPr txBox="1">
            <a:spLocks/>
          </p:cNvSpPr>
          <p:nvPr/>
        </p:nvSpPr>
        <p:spPr>
          <a:xfrm>
            <a:off x="7368835" y="2367641"/>
            <a:ext cx="426129" cy="16328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600" dirty="0" smtClean="0"/>
          </a:p>
          <a:p>
            <a:pPr algn="ctr"/>
            <a:r>
              <a:rPr lang="pt-BR" sz="4400" dirty="0" smtClean="0"/>
              <a:t>+</a:t>
            </a:r>
            <a:endParaRPr lang="pt-BR" sz="4400" dirty="0"/>
          </a:p>
        </p:txBody>
      </p:sp>
      <p:sp>
        <p:nvSpPr>
          <p:cNvPr id="14" name="Título 7"/>
          <p:cNvSpPr txBox="1">
            <a:spLocks/>
          </p:cNvSpPr>
          <p:nvPr/>
        </p:nvSpPr>
        <p:spPr>
          <a:xfrm>
            <a:off x="7934890" y="2362199"/>
            <a:ext cx="2503717" cy="16328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Chamadas</a:t>
            </a:r>
            <a:endParaRPr lang="pt-BR" sz="3600" dirty="0"/>
          </a:p>
        </p:txBody>
      </p:sp>
      <p:sp>
        <p:nvSpPr>
          <p:cNvPr id="15" name="Espaço Reservado para Texto 8"/>
          <p:cNvSpPr txBox="1">
            <a:spLocks/>
          </p:cNvSpPr>
          <p:nvPr/>
        </p:nvSpPr>
        <p:spPr>
          <a:xfrm>
            <a:off x="2415040" y="402772"/>
            <a:ext cx="6400801" cy="84908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pt-BR" sz="4400" b="1" dirty="0" smtClean="0">
                <a:solidFill>
                  <a:schemeClr val="accent2"/>
                </a:solidFill>
              </a:rPr>
              <a:t>LCOMX9</a:t>
            </a:r>
            <a:endParaRPr lang="pt-BR" sz="4400" b="1" dirty="0">
              <a:solidFill>
                <a:schemeClr val="accent2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0" y="6498770"/>
            <a:ext cx="12192000" cy="34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pt-BR" sz="1600" dirty="0" smtClean="0"/>
              <a:t>GCC252 – Arquitetura de Software    UFLA/2017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8"/>
          <p:cNvSpPr txBox="1">
            <a:spLocks/>
          </p:cNvSpPr>
          <p:nvPr/>
        </p:nvSpPr>
        <p:spPr>
          <a:xfrm>
            <a:off x="2415040" y="402772"/>
            <a:ext cx="6400801" cy="84908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pt-BR" sz="5400" b="1" dirty="0" smtClean="0">
                <a:solidFill>
                  <a:schemeClr val="accent2"/>
                </a:solidFill>
              </a:rPr>
              <a:t>Demonstração</a:t>
            </a:r>
            <a:endParaRPr lang="pt-BR" sz="4400" b="1" dirty="0">
              <a:solidFill>
                <a:schemeClr val="accent2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6498770"/>
            <a:ext cx="12192000" cy="34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pt-BR" sz="1600" dirty="0" smtClean="0"/>
              <a:t>GCC252 – Arquitetura de Software    UFLA/2017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2331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1511524" y="1961792"/>
            <a:ext cx="6271761" cy="1456323"/>
          </a:xfrm>
        </p:spPr>
        <p:txBody>
          <a:bodyPr>
            <a:normAutofit/>
          </a:bodyPr>
          <a:lstStyle/>
          <a:p>
            <a:r>
              <a:rPr lang="pt-BR" sz="8000" dirty="0" smtClean="0"/>
              <a:t>Obrigado !!!!</a:t>
            </a:r>
            <a:endParaRPr lang="pt-BR" sz="8000" dirty="0"/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0" y="6498770"/>
            <a:ext cx="12192000" cy="34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pt-BR" sz="1600" dirty="0" smtClean="0"/>
              <a:t>GCC252 – Arquitetura de Software    UFLA/2017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02895226"/>
      </p:ext>
    </p:extLst>
  </p:cSld>
  <p:clrMapOvr>
    <a:masterClrMapping/>
  </p:clrMapOvr>
</p:sld>
</file>

<file path=ppt/theme/theme1.xml><?xml version="1.0" encoding="utf-8"?>
<a:theme xmlns:a="http://schemas.openxmlformats.org/drawingml/2006/main" name="Crianças Brincando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Tema do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de apresentação de educação com crianças brincando (ilustração com quadrinhos, widescreen)</Template>
  <TotalTime>32</TotalTime>
  <Words>55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Euphemia</vt:lpstr>
      <vt:lpstr>Wingdings</vt:lpstr>
      <vt:lpstr>Crianças Brincando 16X9</vt:lpstr>
      <vt:lpstr>TP2 – Arquitetura de Software</vt:lpstr>
      <vt:lpstr>Métricas</vt:lpstr>
      <vt:lpstr>Apresentação do PowerPoint</vt:lpstr>
      <vt:lpstr>Apresentação do PowerPoint</vt:lpstr>
      <vt:lpstr>Obrigado 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TP2 – Arquitetura de Software</dc:title>
  <dc:creator>MONTILA</dc:creator>
  <cp:lastModifiedBy>MONTILA</cp:lastModifiedBy>
  <cp:revision>3</cp:revision>
  <dcterms:created xsi:type="dcterms:W3CDTF">2017-10-25T10:59:24Z</dcterms:created>
  <dcterms:modified xsi:type="dcterms:W3CDTF">2017-10-25T11:31:35Z</dcterms:modified>
</cp:coreProperties>
</file>