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TP5 – Padrão Arquitetural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350829" y="3751551"/>
            <a:ext cx="2747395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Alexandre Alencar</a:t>
            </a:r>
          </a:p>
          <a:p>
            <a:pPr algn="r"/>
            <a:r>
              <a:rPr lang="pt-BR" dirty="0" smtClean="0"/>
              <a:t>Guilherme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8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Criar restrições de </a:t>
            </a:r>
            <a:r>
              <a:rPr lang="pt-BR" sz="2400" dirty="0" smtClean="0"/>
              <a:t>dependências entre </a:t>
            </a:r>
            <a:r>
              <a:rPr lang="pt-BR" sz="2400" dirty="0"/>
              <a:t>pacotes </a:t>
            </a:r>
            <a:r>
              <a:rPr lang="pt-BR" sz="2400" dirty="0" smtClean="0"/>
              <a:t>JavaScript (Criados com a biblioteca </a:t>
            </a:r>
            <a:r>
              <a:rPr lang="pt-BR" sz="2400" dirty="0" err="1" smtClean="0"/>
              <a:t>Require</a:t>
            </a:r>
            <a:r>
              <a:rPr lang="pt-BR" sz="2400" dirty="0" smtClean="0"/>
              <a:t>) em </a:t>
            </a:r>
            <a:r>
              <a:rPr lang="pt-BR" sz="2400" dirty="0"/>
              <a:t>uma arquitetura </a:t>
            </a:r>
            <a:r>
              <a:rPr lang="pt-BR" sz="2400" dirty="0" smtClean="0"/>
              <a:t>de camadas </a:t>
            </a:r>
            <a:r>
              <a:rPr lang="pt-BR" sz="2400" dirty="0"/>
              <a:t>e identificar quebras de restrições no projeto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257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Bibliotecas/Ferramentas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857" y="2194560"/>
            <a:ext cx="4049486" cy="402412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err="1" smtClean="0"/>
              <a:t>Estools</a:t>
            </a:r>
            <a:endParaRPr lang="pt-BR" dirty="0" smtClean="0"/>
          </a:p>
          <a:p>
            <a:pPr algn="ctr"/>
            <a:r>
              <a:rPr lang="pt-BR" dirty="0" err="1" smtClean="0"/>
              <a:t>Escodegen</a:t>
            </a:r>
            <a:endParaRPr lang="pt-BR" dirty="0" smtClean="0"/>
          </a:p>
          <a:p>
            <a:pPr algn="ctr"/>
            <a:r>
              <a:rPr lang="pt-BR" dirty="0" err="1" smtClean="0"/>
              <a:t>Estraverse</a:t>
            </a:r>
            <a:endParaRPr lang="pt-BR" dirty="0" smtClean="0"/>
          </a:p>
          <a:p>
            <a:pPr algn="ctr"/>
            <a:r>
              <a:rPr lang="pt-BR" dirty="0" err="1" smtClean="0"/>
              <a:t>Esprima</a:t>
            </a:r>
            <a:endParaRPr lang="pt-BR" dirty="0" smtClean="0"/>
          </a:p>
          <a:p>
            <a:pPr algn="ctr"/>
            <a:r>
              <a:rPr lang="pt-BR" dirty="0" err="1" smtClean="0"/>
              <a:t>Esquery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 smtClean="0"/>
              <a:t>Require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878286" y="2194560"/>
            <a:ext cx="330925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AST Explorer</a:t>
            </a:r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err="1" smtClean="0"/>
              <a:t>Esquery</a:t>
            </a:r>
            <a:r>
              <a:rPr lang="pt-BR" dirty="0" smtClean="0"/>
              <a:t> Demo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29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62200"/>
            <a:ext cx="10820400" cy="38564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Mapeia os diretórios de cada camada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Para cada Arquivo -&gt; AST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Identifica os nodos de dependência do </a:t>
            </a:r>
            <a:r>
              <a:rPr lang="pt-BR" dirty="0" err="1" smtClean="0"/>
              <a:t>Require</a:t>
            </a: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Guarda as dependências em um </a:t>
            </a:r>
            <a:r>
              <a:rPr lang="pt-BR" dirty="0" err="1" smtClean="0"/>
              <a:t>Array</a:t>
            </a:r>
            <a:r>
              <a:rPr lang="pt-BR" dirty="0" smtClean="0"/>
              <a:t> do arquivo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Para cada Dependência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Verifica se existe quebra do padrão arquitetural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88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Obrigado !</a:t>
            </a:r>
            <a:endParaRPr lang="pt-BR" sz="7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Perguntas 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594581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92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Arquitetura de Software</vt:lpstr>
      <vt:lpstr>Objetivo</vt:lpstr>
      <vt:lpstr>Bibliotecas/Ferramentas</vt:lpstr>
      <vt:lpstr>Processo</vt:lpstr>
      <vt:lpstr>Demonstração</vt:lpstr>
      <vt:lpstr>Obrigado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MONTILA</dc:creator>
  <cp:lastModifiedBy>MONTILA</cp:lastModifiedBy>
  <cp:revision>3</cp:revision>
  <dcterms:created xsi:type="dcterms:W3CDTF">2017-11-22T10:13:37Z</dcterms:created>
  <dcterms:modified xsi:type="dcterms:W3CDTF">2017-11-22T11:00:31Z</dcterms:modified>
</cp:coreProperties>
</file>