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8" r:id="rId4"/>
    <p:sldId id="279" r:id="rId5"/>
    <p:sldId id="282" r:id="rId6"/>
    <p:sldId id="280" r:id="rId7"/>
    <p:sldId id="281" r:id="rId8"/>
    <p:sldId id="283" r:id="rId9"/>
    <p:sldId id="285" r:id="rId10"/>
    <p:sldId id="286" r:id="rId11"/>
    <p:sldId id="284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5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pt-BR" smtClean="0"/>
              <a:pPr/>
              <a:t>04/10/2017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pt-BR" smtClean="0"/>
              <a:pPr/>
              <a:t>04/10/2017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89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443029" cy="274320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TP1 – Arquitetura de software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Guilherme ramos da silva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55599" y="6198637"/>
            <a:ext cx="11341101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b="1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err="1" smtClean="0"/>
              <a:t>Ufla</a:t>
            </a:r>
            <a:r>
              <a:rPr lang="pt-BR" dirty="0" smtClean="0"/>
              <a:t> - 2017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95" y="105488"/>
            <a:ext cx="5434807" cy="610957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lchete duplo 4"/>
          <p:cNvSpPr/>
          <p:nvPr/>
        </p:nvSpPr>
        <p:spPr>
          <a:xfrm>
            <a:off x="3378595" y="1956548"/>
            <a:ext cx="4774805" cy="4258514"/>
          </a:xfrm>
          <a:prstGeom prst="bracketPair">
            <a:avLst>
              <a:gd name="adj" fmla="val 57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21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749300" y="2990850"/>
            <a:ext cx="10490200" cy="647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 smtClean="0"/>
              <a:t>Obrigado 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97790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800" y="3044795"/>
            <a:ext cx="9601200" cy="76841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Análise estática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4078804" y="1358900"/>
            <a:ext cx="39835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guilherme.ramos@sistemas.ufla.br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447800" y="406400"/>
            <a:ext cx="9601200" cy="109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Guilherme ramos da silva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2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0490200" cy="647700"/>
          </a:xfrm>
        </p:spPr>
        <p:txBody>
          <a:bodyPr/>
          <a:lstStyle/>
          <a:p>
            <a:r>
              <a:rPr lang="pt-BR" dirty="0" smtClean="0"/>
              <a:t>Análise estática - motivação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90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0490200" cy="647700"/>
          </a:xfrm>
        </p:spPr>
        <p:txBody>
          <a:bodyPr/>
          <a:lstStyle/>
          <a:p>
            <a:r>
              <a:rPr lang="pt-BR" dirty="0" smtClean="0"/>
              <a:t>Análise estática - desenvolvimento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973136"/>
            <a:ext cx="7870427" cy="52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0490200" cy="647700"/>
          </a:xfrm>
        </p:spPr>
        <p:txBody>
          <a:bodyPr/>
          <a:lstStyle/>
          <a:p>
            <a:r>
              <a:rPr lang="pt-BR" dirty="0" smtClean="0"/>
              <a:t>Análise estática - desenvolvimento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1028700"/>
            <a:ext cx="8293100" cy="51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0490200" cy="647700"/>
          </a:xfrm>
        </p:spPr>
        <p:txBody>
          <a:bodyPr/>
          <a:lstStyle/>
          <a:p>
            <a:r>
              <a:rPr lang="pt-BR" dirty="0" smtClean="0"/>
              <a:t>Análise estática - desenvolvimento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23962"/>
            <a:ext cx="91059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0490200" cy="647700"/>
          </a:xfrm>
        </p:spPr>
        <p:txBody>
          <a:bodyPr/>
          <a:lstStyle/>
          <a:p>
            <a:r>
              <a:rPr lang="pt-BR" dirty="0" smtClean="0"/>
              <a:t>Análise estática - desenvolvimento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997787"/>
            <a:ext cx="7177088" cy="5263313"/>
          </a:xfrm>
          <a:prstGeom prst="rect">
            <a:avLst/>
          </a:prstGeom>
        </p:spPr>
      </p:pic>
      <p:sp>
        <p:nvSpPr>
          <p:cNvPr id="7" name="Colchete duplo 6"/>
          <p:cNvSpPr/>
          <p:nvPr/>
        </p:nvSpPr>
        <p:spPr>
          <a:xfrm>
            <a:off x="2425700" y="4508500"/>
            <a:ext cx="4178300" cy="1724024"/>
          </a:xfrm>
          <a:prstGeom prst="bracketPair">
            <a:avLst>
              <a:gd name="adj" fmla="val 983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98" y="65087"/>
            <a:ext cx="5016501" cy="615259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olchete duplo 6"/>
          <p:cNvSpPr/>
          <p:nvPr/>
        </p:nvSpPr>
        <p:spPr>
          <a:xfrm>
            <a:off x="3149598" y="2388348"/>
            <a:ext cx="4749802" cy="3829330"/>
          </a:xfrm>
          <a:prstGeom prst="bracketPair">
            <a:avLst>
              <a:gd name="adj" fmla="val 57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131600"/>
            <a:ext cx="5694364" cy="608607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6379290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GCC 252 – Arquitetura de Software     UFLA/2017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olchete duplo 6"/>
          <p:cNvSpPr/>
          <p:nvPr/>
        </p:nvSpPr>
        <p:spPr>
          <a:xfrm>
            <a:off x="2751136" y="2159748"/>
            <a:ext cx="4805363" cy="4057930"/>
          </a:xfrm>
          <a:prstGeom prst="bracketPair">
            <a:avLst>
              <a:gd name="adj" fmla="val 57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LineBusiness_16x9_TP103031021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negócios com linha vermelha (widescreen)</Template>
  <TotalTime>0</TotalTime>
  <Words>105</Words>
  <Application>Microsoft Office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Cambria</vt:lpstr>
      <vt:lpstr>RedLineBusiness_16x9_TP103031021</vt:lpstr>
      <vt:lpstr>TP1 – Arquitetura de software</vt:lpstr>
      <vt:lpstr>Análise estática</vt:lpstr>
      <vt:lpstr>Análise estática - motivação</vt:lpstr>
      <vt:lpstr>Análise estática - desenvolvimento</vt:lpstr>
      <vt:lpstr>Análise estática - desenvolvimento</vt:lpstr>
      <vt:lpstr>Análise estática - desenvolvimento</vt:lpstr>
      <vt:lpstr>Análise estática - desenvolvimento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2017-10-04T11:01:12Z</dcterms:created>
  <dcterms:modified xsi:type="dcterms:W3CDTF">2017-10-04T12:24:17Z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