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0b28a0dd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0b28a0dd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0b28a0dd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0b28a0d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0b28a0dd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0b28a0dd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0b28a0d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0b28a0d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0b28a0dd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0b28a0dd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0b28a0dd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0b28a0dd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SynchroSleep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Wake up rested again.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56750" y="41594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sleep application by Robert Tesoriero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875" y="0"/>
            <a:ext cx="4139125" cy="2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832625" y="211375"/>
            <a:ext cx="40452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Relational Schema</a:t>
            </a:r>
            <a:endParaRPr sz="26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6725" y="839000"/>
            <a:ext cx="3837000" cy="40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One-to-One Relationships: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Bank_Info to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Dream to Night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Many-to-One Relationships: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Profiles to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Nights to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Dreams to Profile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50"/>
            <a:ext cx="4632800" cy="49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8975" y="0"/>
            <a:ext cx="3427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need? 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875050" y="226150"/>
            <a:ext cx="2545500" cy="43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 to the CDC, about one in three adults doesn't get enough sleep. Even those of us who do often are not getting the right </a:t>
            </a:r>
            <a:r>
              <a:rPr b="0" i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kind</a:t>
            </a:r>
            <a:r>
              <a:rPr b="0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sleep…</a:t>
            </a:r>
            <a:endParaRPr b="0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851375" y="1144625"/>
            <a:ext cx="2545500" cy="43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SynchroSleep</a:t>
            </a:r>
            <a:r>
              <a:rPr b="0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here to help. Learn how and when to sleep with a schedule that has been customized to you!</a:t>
            </a:r>
            <a:endParaRPr b="0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573125" y="3464650"/>
            <a:ext cx="3000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Say goodbye to alarms and snooze buttons, and let your body do what it does best by giving </a:t>
            </a: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the sleep you need when you need it!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77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58475" y="750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Technical overview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This Application is capable of the following: 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Registering a User and storing a hashed password using BCrypt, and authenticating </a:t>
            </a:r>
            <a:r>
              <a:rPr lang="en">
                <a:solidFill>
                  <a:schemeClr val="dk2"/>
                </a:solidFill>
              </a:rPr>
              <a:t>their</a:t>
            </a:r>
            <a:r>
              <a:rPr lang="en">
                <a:solidFill>
                  <a:schemeClr val="dk2"/>
                </a:solidFill>
              </a:rPr>
              <a:t> login.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Letting a User create multiple Sleep Profiles (akin to a Netflix account with multiple profiles attached to it.)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ability to easily Update or Delete those Sleep Profiles.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utilization of Sleep Profile </a:t>
            </a:r>
            <a:r>
              <a:rPr lang="en">
                <a:solidFill>
                  <a:schemeClr val="dk2"/>
                </a:solidFill>
              </a:rPr>
              <a:t>attributes</a:t>
            </a:r>
            <a:r>
              <a:rPr lang="en">
                <a:solidFill>
                  <a:schemeClr val="dk2"/>
                </a:solidFill>
              </a:rPr>
              <a:t> to calculate an optimized sleep schedule.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ability to log entries to a Dream Journal to record </a:t>
            </a:r>
            <a:r>
              <a:rPr lang="en">
                <a:solidFill>
                  <a:schemeClr val="dk2"/>
                </a:solidFill>
              </a:rPr>
              <a:t>potential</a:t>
            </a:r>
            <a:r>
              <a:rPr lang="en">
                <a:solidFill>
                  <a:schemeClr val="dk2"/>
                </a:solidFill>
              </a:rPr>
              <a:t> dreams.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ability to sign up to become a “Premium Member”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0" y="65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for a User Story…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30" y="776575"/>
            <a:ext cx="7845340" cy="41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77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94975" y="750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Features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Membership </a:t>
            </a:r>
            <a:r>
              <a:rPr lang="en">
                <a:solidFill>
                  <a:schemeClr val="dk2"/>
                </a:solidFill>
              </a:rPr>
              <a:t>Specific features…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Diet/Exercise tracker to ensure better quality sleep.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Guided meditations to help ease restless sleepers to bed. 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Profile Rest Review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Culiminative stats per profile related to their sleep habits. (Average Hours slept per month, etc.) 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Smartwatch App?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Can include things like heart-rate tracker, and see if the wearer tosses and turns in bed.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0" y="4370100"/>
            <a:ext cx="9144000" cy="77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7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224150" y="750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 Learned…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How to utilize SpringFramework alongside Thymeleaf to create dynamic webpages.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efficiency of Lombok when it comes to handling POJOs.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How to hash and store passwords into a database through BCrypt.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How to create Custom Queries through @Query.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