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05" d="100"/>
          <a:sy n="105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E5BCE-B969-4071-BD4F-4EB61A7BEDA4}" type="doc">
      <dgm:prSet loTypeId="urn:microsoft.com/office/officeart/2005/8/layout/venn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r-TR"/>
        </a:p>
      </dgm:t>
    </dgm:pt>
    <dgm:pt modelId="{7CCEB418-E1B5-4BC6-BB37-E8071A09E244}">
      <dgm:prSet phldrT="[Metin]"/>
      <dgm:spPr/>
      <dgm:t>
        <a:bodyPr/>
        <a:lstStyle/>
        <a:p>
          <a:pPr algn="ctr"/>
          <a:r>
            <a:rPr lang="tr-TR" dirty="0"/>
            <a:t>Tezin Konusu ve Amacı</a:t>
          </a:r>
        </a:p>
      </dgm:t>
    </dgm:pt>
    <dgm:pt modelId="{864AC598-D12B-4822-9D5E-8B6DABF297D6}" type="parTrans" cxnId="{7B40B76A-ED67-4BA0-B2A8-D1C558A2FCDA}">
      <dgm:prSet/>
      <dgm:spPr/>
      <dgm:t>
        <a:bodyPr/>
        <a:lstStyle/>
        <a:p>
          <a:pPr algn="ctr"/>
          <a:endParaRPr lang="tr-TR"/>
        </a:p>
      </dgm:t>
    </dgm:pt>
    <dgm:pt modelId="{5F049AC2-E83A-48D9-B525-B1B0FC0501A2}" type="sibTrans" cxnId="{7B40B76A-ED67-4BA0-B2A8-D1C558A2FCDA}">
      <dgm:prSet/>
      <dgm:spPr/>
      <dgm:t>
        <a:bodyPr/>
        <a:lstStyle/>
        <a:p>
          <a:pPr algn="ctr"/>
          <a:endParaRPr lang="tr-TR"/>
        </a:p>
      </dgm:t>
    </dgm:pt>
    <dgm:pt modelId="{485E1242-EE34-42ED-876D-43A1E1D24D16}">
      <dgm:prSet phldrT="[Metin]"/>
      <dgm:spPr/>
      <dgm:t>
        <a:bodyPr/>
        <a:lstStyle/>
        <a:p>
          <a:pPr algn="ctr"/>
          <a:r>
            <a:rPr lang="tr-TR" dirty="0"/>
            <a:t>Genel Bilgiler ve Literatür Taraması </a:t>
          </a:r>
        </a:p>
      </dgm:t>
    </dgm:pt>
    <dgm:pt modelId="{65BF6D52-6084-4C9C-AF01-19CC4037198F}" type="parTrans" cxnId="{46AD54B0-67CD-45F1-862E-D546EFDE5217}">
      <dgm:prSet/>
      <dgm:spPr/>
      <dgm:t>
        <a:bodyPr/>
        <a:lstStyle/>
        <a:p>
          <a:pPr algn="ctr"/>
          <a:endParaRPr lang="tr-TR"/>
        </a:p>
      </dgm:t>
    </dgm:pt>
    <dgm:pt modelId="{F4EF62E6-067A-4051-BBD4-82EACF634167}" type="sibTrans" cxnId="{46AD54B0-67CD-45F1-862E-D546EFDE5217}">
      <dgm:prSet/>
      <dgm:spPr/>
      <dgm:t>
        <a:bodyPr/>
        <a:lstStyle/>
        <a:p>
          <a:pPr algn="ctr"/>
          <a:endParaRPr lang="tr-TR"/>
        </a:p>
      </dgm:t>
    </dgm:pt>
    <dgm:pt modelId="{BB67FD6F-E470-4B44-9D8D-B508545C97FB}">
      <dgm:prSet phldrT="[Metin]"/>
      <dgm:spPr/>
      <dgm:t>
        <a:bodyPr/>
        <a:lstStyle/>
        <a:p>
          <a:pPr algn="ctr"/>
          <a:r>
            <a:rPr lang="tr-TR" dirty="0"/>
            <a:t>Tezin Literatüre Katkısı</a:t>
          </a:r>
        </a:p>
      </dgm:t>
    </dgm:pt>
    <dgm:pt modelId="{862CB88E-D082-4FC4-A4A8-B9709AA8859B}" type="parTrans" cxnId="{ACD3893A-C78D-4C41-BA02-6FD9D766358C}">
      <dgm:prSet/>
      <dgm:spPr/>
      <dgm:t>
        <a:bodyPr/>
        <a:lstStyle/>
        <a:p>
          <a:pPr algn="ctr"/>
          <a:endParaRPr lang="tr-TR"/>
        </a:p>
      </dgm:t>
    </dgm:pt>
    <dgm:pt modelId="{E2D514B1-98B0-46B1-BA78-7E3DDE28009C}" type="sibTrans" cxnId="{ACD3893A-C78D-4C41-BA02-6FD9D766358C}">
      <dgm:prSet/>
      <dgm:spPr/>
      <dgm:t>
        <a:bodyPr/>
        <a:lstStyle/>
        <a:p>
          <a:pPr algn="ctr"/>
          <a:endParaRPr lang="tr-TR"/>
        </a:p>
      </dgm:t>
    </dgm:pt>
    <dgm:pt modelId="{36D56D6A-C0C5-44C4-9826-46BE356C69AE}">
      <dgm:prSet phldrT="[Metin]"/>
      <dgm:spPr/>
      <dgm:t>
        <a:bodyPr/>
        <a:lstStyle/>
        <a:p>
          <a:pPr algn="ctr"/>
          <a:r>
            <a:rPr lang="tr-TR" dirty="0"/>
            <a:t>Metot</a:t>
          </a:r>
        </a:p>
      </dgm:t>
    </dgm:pt>
    <dgm:pt modelId="{57E75C0A-ABD2-4BCE-8AB8-25D8BC8BD516}" type="parTrans" cxnId="{AEC6F8C4-1B58-4CF0-AA5F-DBB226E2113A}">
      <dgm:prSet/>
      <dgm:spPr/>
      <dgm:t>
        <a:bodyPr/>
        <a:lstStyle/>
        <a:p>
          <a:pPr algn="ctr"/>
          <a:endParaRPr lang="tr-TR"/>
        </a:p>
      </dgm:t>
    </dgm:pt>
    <dgm:pt modelId="{A2EFDF2F-3BF5-4E8E-9897-3C60F136ABD2}" type="sibTrans" cxnId="{AEC6F8C4-1B58-4CF0-AA5F-DBB226E2113A}">
      <dgm:prSet/>
      <dgm:spPr/>
      <dgm:t>
        <a:bodyPr/>
        <a:lstStyle/>
        <a:p>
          <a:pPr algn="ctr"/>
          <a:endParaRPr lang="tr-TR"/>
        </a:p>
      </dgm:t>
    </dgm:pt>
    <dgm:pt modelId="{C971000F-4B17-4F9E-A365-DACF8EAB1E61}">
      <dgm:prSet phldrT="[Metin]"/>
      <dgm:spPr/>
      <dgm:t>
        <a:bodyPr/>
        <a:lstStyle/>
        <a:p>
          <a:pPr algn="ctr"/>
          <a:r>
            <a:rPr lang="tr-TR" dirty="0"/>
            <a:t>Sonuçlar ve Tartışma</a:t>
          </a:r>
        </a:p>
      </dgm:t>
    </dgm:pt>
    <dgm:pt modelId="{CEF3EB28-50D4-48CE-8206-286705A028A2}" type="parTrans" cxnId="{D157BA76-12A7-4ADD-993D-DBD83CC29FAE}">
      <dgm:prSet/>
      <dgm:spPr/>
      <dgm:t>
        <a:bodyPr/>
        <a:lstStyle/>
        <a:p>
          <a:pPr algn="ctr"/>
          <a:endParaRPr lang="tr-TR"/>
        </a:p>
      </dgm:t>
    </dgm:pt>
    <dgm:pt modelId="{8DE2BEDD-4BA9-4DA6-92A1-0AC5697A920C}" type="sibTrans" cxnId="{D157BA76-12A7-4ADD-993D-DBD83CC29FAE}">
      <dgm:prSet/>
      <dgm:spPr/>
      <dgm:t>
        <a:bodyPr/>
        <a:lstStyle/>
        <a:p>
          <a:pPr algn="ctr"/>
          <a:endParaRPr lang="tr-TR"/>
        </a:p>
      </dgm:t>
    </dgm:pt>
    <dgm:pt modelId="{F10FF65E-A008-43EC-8793-F3C09A2F455A}">
      <dgm:prSet phldrT="[Metin]"/>
      <dgm:spPr/>
      <dgm:t>
        <a:bodyPr/>
        <a:lstStyle/>
        <a:p>
          <a:pPr algn="ctr"/>
          <a:r>
            <a:rPr lang="tr-TR" dirty="0"/>
            <a:t>Hipotez</a:t>
          </a:r>
        </a:p>
      </dgm:t>
    </dgm:pt>
    <dgm:pt modelId="{0238E638-695C-4B66-BCA4-13BF931A9FC5}" type="parTrans" cxnId="{EB26BE75-A089-42F1-AF0A-49C829639D0A}">
      <dgm:prSet/>
      <dgm:spPr/>
      <dgm:t>
        <a:bodyPr/>
        <a:lstStyle/>
        <a:p>
          <a:pPr algn="ctr"/>
          <a:endParaRPr lang="en-US"/>
        </a:p>
      </dgm:t>
    </dgm:pt>
    <dgm:pt modelId="{4F923B11-6C79-4F0E-8E14-2950D1CA078E}" type="sibTrans" cxnId="{EB26BE75-A089-42F1-AF0A-49C829639D0A}">
      <dgm:prSet/>
      <dgm:spPr/>
      <dgm:t>
        <a:bodyPr/>
        <a:lstStyle/>
        <a:p>
          <a:pPr algn="ctr"/>
          <a:endParaRPr lang="en-US"/>
        </a:p>
      </dgm:t>
    </dgm:pt>
    <dgm:pt modelId="{26FD5D89-85DD-2745-BBBA-2C0022254299}">
      <dgm:prSet phldrT="[Metin]"/>
      <dgm:spPr/>
      <dgm:t>
        <a:bodyPr/>
        <a:lstStyle/>
        <a:p>
          <a:pPr algn="ctr"/>
          <a:r>
            <a:rPr lang="tr-TR" dirty="0"/>
            <a:t>Kaynaklar</a:t>
          </a:r>
        </a:p>
      </dgm:t>
    </dgm:pt>
    <dgm:pt modelId="{DB56306C-1993-F147-8FAE-A898EE7BFFE6}" type="parTrans" cxnId="{51108755-A7CC-F143-B658-1626190D0E66}">
      <dgm:prSet/>
      <dgm:spPr/>
      <dgm:t>
        <a:bodyPr/>
        <a:lstStyle/>
        <a:p>
          <a:pPr algn="ctr"/>
          <a:endParaRPr lang="en-GB"/>
        </a:p>
      </dgm:t>
    </dgm:pt>
    <dgm:pt modelId="{1A8C3A3A-355D-2F44-A79C-A782324C61FB}" type="sibTrans" cxnId="{51108755-A7CC-F143-B658-1626190D0E66}">
      <dgm:prSet/>
      <dgm:spPr/>
      <dgm:t>
        <a:bodyPr/>
        <a:lstStyle/>
        <a:p>
          <a:pPr algn="ctr"/>
          <a:endParaRPr lang="en-GB"/>
        </a:p>
      </dgm:t>
    </dgm:pt>
    <dgm:pt modelId="{84CCBA85-3BD4-BE49-9DE0-7844214615B0}">
      <dgm:prSet phldrT="[Metin]"/>
      <dgm:spPr/>
      <dgm:t>
        <a:bodyPr/>
        <a:lstStyle/>
        <a:p>
          <a:pPr algn="ctr"/>
          <a:r>
            <a:rPr lang="tr-TR" dirty="0"/>
            <a:t>Tezin İş Akış Şeması</a:t>
          </a:r>
        </a:p>
      </dgm:t>
    </dgm:pt>
    <dgm:pt modelId="{B9F55979-7563-6843-A9AB-83E1E7003373}" type="parTrans" cxnId="{6775FA73-063B-6A42-BA1B-89BC9D8B0B5A}">
      <dgm:prSet/>
      <dgm:spPr/>
      <dgm:t>
        <a:bodyPr/>
        <a:lstStyle/>
        <a:p>
          <a:pPr algn="ctr"/>
          <a:endParaRPr lang="en-GB"/>
        </a:p>
      </dgm:t>
    </dgm:pt>
    <dgm:pt modelId="{D07C8B00-9D6A-6040-B027-8881212047D3}" type="sibTrans" cxnId="{6775FA73-063B-6A42-BA1B-89BC9D8B0B5A}">
      <dgm:prSet/>
      <dgm:spPr/>
      <dgm:t>
        <a:bodyPr/>
        <a:lstStyle/>
        <a:p>
          <a:pPr algn="ctr"/>
          <a:endParaRPr lang="en-GB"/>
        </a:p>
      </dgm:t>
    </dgm:pt>
    <dgm:pt modelId="{46200C69-2F58-8640-8125-5D07F876B0C6}" type="pres">
      <dgm:prSet presAssocID="{A03E5BCE-B969-4071-BD4F-4EB61A7BEDA4}" presName="Name0" presStyleCnt="0">
        <dgm:presLayoutVars>
          <dgm:dir/>
          <dgm:resizeHandles val="exact"/>
        </dgm:presLayoutVars>
      </dgm:prSet>
      <dgm:spPr/>
    </dgm:pt>
    <dgm:pt modelId="{B6535275-2D6C-9D41-A9D3-C9E1CD3BB470}" type="pres">
      <dgm:prSet presAssocID="{7CCEB418-E1B5-4BC6-BB37-E8071A09E244}" presName="Name5" presStyleLbl="vennNode1" presStyleIdx="0" presStyleCnt="8">
        <dgm:presLayoutVars>
          <dgm:bulletEnabled val="1"/>
        </dgm:presLayoutVars>
      </dgm:prSet>
      <dgm:spPr/>
    </dgm:pt>
    <dgm:pt modelId="{3A80D76E-35A0-9049-B145-60264A8504CE}" type="pres">
      <dgm:prSet presAssocID="{5F049AC2-E83A-48D9-B525-B1B0FC0501A2}" presName="space" presStyleCnt="0"/>
      <dgm:spPr/>
    </dgm:pt>
    <dgm:pt modelId="{C84C3A41-CE26-F84D-A22E-67B30223EE52}" type="pres">
      <dgm:prSet presAssocID="{84CCBA85-3BD4-BE49-9DE0-7844214615B0}" presName="Name5" presStyleLbl="vennNode1" presStyleIdx="1" presStyleCnt="8">
        <dgm:presLayoutVars>
          <dgm:bulletEnabled val="1"/>
        </dgm:presLayoutVars>
      </dgm:prSet>
      <dgm:spPr/>
    </dgm:pt>
    <dgm:pt modelId="{2683153D-EA68-4C48-832B-F3EB98EB734D}" type="pres">
      <dgm:prSet presAssocID="{D07C8B00-9D6A-6040-B027-8881212047D3}" presName="space" presStyleCnt="0"/>
      <dgm:spPr/>
    </dgm:pt>
    <dgm:pt modelId="{6BA63B52-2322-D047-911A-131E91365CD6}" type="pres">
      <dgm:prSet presAssocID="{485E1242-EE34-42ED-876D-43A1E1D24D16}" presName="Name5" presStyleLbl="vennNode1" presStyleIdx="2" presStyleCnt="8">
        <dgm:presLayoutVars>
          <dgm:bulletEnabled val="1"/>
        </dgm:presLayoutVars>
      </dgm:prSet>
      <dgm:spPr/>
    </dgm:pt>
    <dgm:pt modelId="{B0136C10-B6BB-D04E-A033-6E9451BC0F99}" type="pres">
      <dgm:prSet presAssocID="{F4EF62E6-067A-4051-BBD4-82EACF634167}" presName="space" presStyleCnt="0"/>
      <dgm:spPr/>
    </dgm:pt>
    <dgm:pt modelId="{01986B0E-4D92-4E43-A705-100B6EDDFA99}" type="pres">
      <dgm:prSet presAssocID="{F10FF65E-A008-43EC-8793-F3C09A2F455A}" presName="Name5" presStyleLbl="vennNode1" presStyleIdx="3" presStyleCnt="8">
        <dgm:presLayoutVars>
          <dgm:bulletEnabled val="1"/>
        </dgm:presLayoutVars>
      </dgm:prSet>
      <dgm:spPr/>
    </dgm:pt>
    <dgm:pt modelId="{D8E9E066-0447-3A4E-BA74-9B303EF4B446}" type="pres">
      <dgm:prSet presAssocID="{4F923B11-6C79-4F0E-8E14-2950D1CA078E}" presName="space" presStyleCnt="0"/>
      <dgm:spPr/>
    </dgm:pt>
    <dgm:pt modelId="{10C225E4-212A-6C43-8A12-EF8FE551C8E9}" type="pres">
      <dgm:prSet presAssocID="{BB67FD6F-E470-4B44-9D8D-B508545C97FB}" presName="Name5" presStyleLbl="vennNode1" presStyleIdx="4" presStyleCnt="8">
        <dgm:presLayoutVars>
          <dgm:bulletEnabled val="1"/>
        </dgm:presLayoutVars>
      </dgm:prSet>
      <dgm:spPr/>
    </dgm:pt>
    <dgm:pt modelId="{51B82A4F-8E10-434C-AB48-29E56D05A6D8}" type="pres">
      <dgm:prSet presAssocID="{E2D514B1-98B0-46B1-BA78-7E3DDE28009C}" presName="space" presStyleCnt="0"/>
      <dgm:spPr/>
    </dgm:pt>
    <dgm:pt modelId="{356CB020-0CF6-0D4E-BE46-33BADA4AB32D}" type="pres">
      <dgm:prSet presAssocID="{36D56D6A-C0C5-44C4-9826-46BE356C69AE}" presName="Name5" presStyleLbl="vennNode1" presStyleIdx="5" presStyleCnt="8">
        <dgm:presLayoutVars>
          <dgm:bulletEnabled val="1"/>
        </dgm:presLayoutVars>
      </dgm:prSet>
      <dgm:spPr/>
    </dgm:pt>
    <dgm:pt modelId="{FF4C9A26-072E-0C4E-8454-9AF77FF33556}" type="pres">
      <dgm:prSet presAssocID="{A2EFDF2F-3BF5-4E8E-9897-3C60F136ABD2}" presName="space" presStyleCnt="0"/>
      <dgm:spPr/>
    </dgm:pt>
    <dgm:pt modelId="{F7A7123B-9673-7F45-A69F-A8870E6D7A60}" type="pres">
      <dgm:prSet presAssocID="{C971000F-4B17-4F9E-A365-DACF8EAB1E61}" presName="Name5" presStyleLbl="vennNode1" presStyleIdx="6" presStyleCnt="8">
        <dgm:presLayoutVars>
          <dgm:bulletEnabled val="1"/>
        </dgm:presLayoutVars>
      </dgm:prSet>
      <dgm:spPr/>
    </dgm:pt>
    <dgm:pt modelId="{AB96D80A-8287-A941-A9FA-F0A1F886846B}" type="pres">
      <dgm:prSet presAssocID="{8DE2BEDD-4BA9-4DA6-92A1-0AC5697A920C}" presName="space" presStyleCnt="0"/>
      <dgm:spPr/>
    </dgm:pt>
    <dgm:pt modelId="{FEC36349-70F5-5841-98C0-5DD9F3E2D1B5}" type="pres">
      <dgm:prSet presAssocID="{26FD5D89-85DD-2745-BBBA-2C0022254299}" presName="Name5" presStyleLbl="vennNode1" presStyleIdx="7" presStyleCnt="8">
        <dgm:presLayoutVars>
          <dgm:bulletEnabled val="1"/>
        </dgm:presLayoutVars>
      </dgm:prSet>
      <dgm:spPr/>
    </dgm:pt>
  </dgm:ptLst>
  <dgm:cxnLst>
    <dgm:cxn modelId="{0C8F8F04-6FF5-BA40-9476-1C60E3CE55BC}" type="presOf" srcId="{485E1242-EE34-42ED-876D-43A1E1D24D16}" destId="{6BA63B52-2322-D047-911A-131E91365CD6}" srcOrd="0" destOrd="0" presId="urn:microsoft.com/office/officeart/2005/8/layout/venn3"/>
    <dgm:cxn modelId="{3F6CF10A-3012-774D-8A30-31224786C3AC}" type="presOf" srcId="{C971000F-4B17-4F9E-A365-DACF8EAB1E61}" destId="{F7A7123B-9673-7F45-A69F-A8870E6D7A60}" srcOrd="0" destOrd="0" presId="urn:microsoft.com/office/officeart/2005/8/layout/venn3"/>
    <dgm:cxn modelId="{FA546712-FE18-8E4C-AD9C-F5539ABD7502}" type="presOf" srcId="{F10FF65E-A008-43EC-8793-F3C09A2F455A}" destId="{01986B0E-4D92-4E43-A705-100B6EDDFA99}" srcOrd="0" destOrd="0" presId="urn:microsoft.com/office/officeart/2005/8/layout/venn3"/>
    <dgm:cxn modelId="{ACD3893A-C78D-4C41-BA02-6FD9D766358C}" srcId="{A03E5BCE-B969-4071-BD4F-4EB61A7BEDA4}" destId="{BB67FD6F-E470-4B44-9D8D-B508545C97FB}" srcOrd="4" destOrd="0" parTransId="{862CB88E-D082-4FC4-A4A8-B9709AA8859B}" sibTransId="{E2D514B1-98B0-46B1-BA78-7E3DDE28009C}"/>
    <dgm:cxn modelId="{71560042-5EF7-6845-AE11-04068496689E}" type="presOf" srcId="{A03E5BCE-B969-4071-BD4F-4EB61A7BEDA4}" destId="{46200C69-2F58-8640-8125-5D07F876B0C6}" srcOrd="0" destOrd="0" presId="urn:microsoft.com/office/officeart/2005/8/layout/venn3"/>
    <dgm:cxn modelId="{7B40B76A-ED67-4BA0-B2A8-D1C558A2FCDA}" srcId="{A03E5BCE-B969-4071-BD4F-4EB61A7BEDA4}" destId="{7CCEB418-E1B5-4BC6-BB37-E8071A09E244}" srcOrd="0" destOrd="0" parTransId="{864AC598-D12B-4822-9D5E-8B6DABF297D6}" sibTransId="{5F049AC2-E83A-48D9-B525-B1B0FC0501A2}"/>
    <dgm:cxn modelId="{6775FA73-063B-6A42-BA1B-89BC9D8B0B5A}" srcId="{A03E5BCE-B969-4071-BD4F-4EB61A7BEDA4}" destId="{84CCBA85-3BD4-BE49-9DE0-7844214615B0}" srcOrd="1" destOrd="0" parTransId="{B9F55979-7563-6843-A9AB-83E1E7003373}" sibTransId="{D07C8B00-9D6A-6040-B027-8881212047D3}"/>
    <dgm:cxn modelId="{51108755-A7CC-F143-B658-1626190D0E66}" srcId="{A03E5BCE-B969-4071-BD4F-4EB61A7BEDA4}" destId="{26FD5D89-85DD-2745-BBBA-2C0022254299}" srcOrd="7" destOrd="0" parTransId="{DB56306C-1993-F147-8FAE-A898EE7BFFE6}" sibTransId="{1A8C3A3A-355D-2F44-A79C-A782324C61FB}"/>
    <dgm:cxn modelId="{EB26BE75-A089-42F1-AF0A-49C829639D0A}" srcId="{A03E5BCE-B969-4071-BD4F-4EB61A7BEDA4}" destId="{F10FF65E-A008-43EC-8793-F3C09A2F455A}" srcOrd="3" destOrd="0" parTransId="{0238E638-695C-4B66-BCA4-13BF931A9FC5}" sibTransId="{4F923B11-6C79-4F0E-8E14-2950D1CA078E}"/>
    <dgm:cxn modelId="{D157BA76-12A7-4ADD-993D-DBD83CC29FAE}" srcId="{A03E5BCE-B969-4071-BD4F-4EB61A7BEDA4}" destId="{C971000F-4B17-4F9E-A365-DACF8EAB1E61}" srcOrd="6" destOrd="0" parTransId="{CEF3EB28-50D4-48CE-8206-286705A028A2}" sibTransId="{8DE2BEDD-4BA9-4DA6-92A1-0AC5697A920C}"/>
    <dgm:cxn modelId="{8A661A5A-5191-7B4F-A868-E2E7C13FDA4F}" type="presOf" srcId="{36D56D6A-C0C5-44C4-9826-46BE356C69AE}" destId="{356CB020-0CF6-0D4E-BE46-33BADA4AB32D}" srcOrd="0" destOrd="0" presId="urn:microsoft.com/office/officeart/2005/8/layout/venn3"/>
    <dgm:cxn modelId="{A71585A9-059C-6B49-B6DA-6B90CA99CAA8}" type="presOf" srcId="{BB67FD6F-E470-4B44-9D8D-B508545C97FB}" destId="{10C225E4-212A-6C43-8A12-EF8FE551C8E9}" srcOrd="0" destOrd="0" presId="urn:microsoft.com/office/officeart/2005/8/layout/venn3"/>
    <dgm:cxn modelId="{46AD54B0-67CD-45F1-862E-D546EFDE5217}" srcId="{A03E5BCE-B969-4071-BD4F-4EB61A7BEDA4}" destId="{485E1242-EE34-42ED-876D-43A1E1D24D16}" srcOrd="2" destOrd="0" parTransId="{65BF6D52-6084-4C9C-AF01-19CC4037198F}" sibTransId="{F4EF62E6-067A-4051-BBD4-82EACF634167}"/>
    <dgm:cxn modelId="{AEC6F8C4-1B58-4CF0-AA5F-DBB226E2113A}" srcId="{A03E5BCE-B969-4071-BD4F-4EB61A7BEDA4}" destId="{36D56D6A-C0C5-44C4-9826-46BE356C69AE}" srcOrd="5" destOrd="0" parTransId="{57E75C0A-ABD2-4BCE-8AB8-25D8BC8BD516}" sibTransId="{A2EFDF2F-3BF5-4E8E-9897-3C60F136ABD2}"/>
    <dgm:cxn modelId="{E3DC84D0-2355-614B-A0F3-075A80AA3276}" type="presOf" srcId="{84CCBA85-3BD4-BE49-9DE0-7844214615B0}" destId="{C84C3A41-CE26-F84D-A22E-67B30223EE52}" srcOrd="0" destOrd="0" presId="urn:microsoft.com/office/officeart/2005/8/layout/venn3"/>
    <dgm:cxn modelId="{28C6CCD1-CF4D-B44C-B385-ED3105E7B85D}" type="presOf" srcId="{7CCEB418-E1B5-4BC6-BB37-E8071A09E244}" destId="{B6535275-2D6C-9D41-A9D3-C9E1CD3BB470}" srcOrd="0" destOrd="0" presId="urn:microsoft.com/office/officeart/2005/8/layout/venn3"/>
    <dgm:cxn modelId="{A96E39E2-9EA3-E747-AAFA-D785E0D104C1}" type="presOf" srcId="{26FD5D89-85DD-2745-BBBA-2C0022254299}" destId="{FEC36349-70F5-5841-98C0-5DD9F3E2D1B5}" srcOrd="0" destOrd="0" presId="urn:microsoft.com/office/officeart/2005/8/layout/venn3"/>
    <dgm:cxn modelId="{78CE2B2A-2339-5C44-B478-BF7530DB475C}" type="presParOf" srcId="{46200C69-2F58-8640-8125-5D07F876B0C6}" destId="{B6535275-2D6C-9D41-A9D3-C9E1CD3BB470}" srcOrd="0" destOrd="0" presId="urn:microsoft.com/office/officeart/2005/8/layout/venn3"/>
    <dgm:cxn modelId="{CB274AA6-01FB-2F46-821B-0286937DC587}" type="presParOf" srcId="{46200C69-2F58-8640-8125-5D07F876B0C6}" destId="{3A80D76E-35A0-9049-B145-60264A8504CE}" srcOrd="1" destOrd="0" presId="urn:microsoft.com/office/officeart/2005/8/layout/venn3"/>
    <dgm:cxn modelId="{84B2C42F-9BBD-774D-BFFE-548C7E467868}" type="presParOf" srcId="{46200C69-2F58-8640-8125-5D07F876B0C6}" destId="{C84C3A41-CE26-F84D-A22E-67B30223EE52}" srcOrd="2" destOrd="0" presId="urn:microsoft.com/office/officeart/2005/8/layout/venn3"/>
    <dgm:cxn modelId="{887ABA9D-C009-874A-9987-88A305A017CF}" type="presParOf" srcId="{46200C69-2F58-8640-8125-5D07F876B0C6}" destId="{2683153D-EA68-4C48-832B-F3EB98EB734D}" srcOrd="3" destOrd="0" presId="urn:microsoft.com/office/officeart/2005/8/layout/venn3"/>
    <dgm:cxn modelId="{6F88EF9E-117D-3F42-84C5-C9644FD0A0C8}" type="presParOf" srcId="{46200C69-2F58-8640-8125-5D07F876B0C6}" destId="{6BA63B52-2322-D047-911A-131E91365CD6}" srcOrd="4" destOrd="0" presId="urn:microsoft.com/office/officeart/2005/8/layout/venn3"/>
    <dgm:cxn modelId="{2EE962AA-5FBE-854C-ADA2-6D1C85E40B2B}" type="presParOf" srcId="{46200C69-2F58-8640-8125-5D07F876B0C6}" destId="{B0136C10-B6BB-D04E-A033-6E9451BC0F99}" srcOrd="5" destOrd="0" presId="urn:microsoft.com/office/officeart/2005/8/layout/venn3"/>
    <dgm:cxn modelId="{CBFB1F49-9DDF-AF42-9C96-5281F939E0C9}" type="presParOf" srcId="{46200C69-2F58-8640-8125-5D07F876B0C6}" destId="{01986B0E-4D92-4E43-A705-100B6EDDFA99}" srcOrd="6" destOrd="0" presId="urn:microsoft.com/office/officeart/2005/8/layout/venn3"/>
    <dgm:cxn modelId="{4DE43086-AB3C-894D-AC41-23A037C041FB}" type="presParOf" srcId="{46200C69-2F58-8640-8125-5D07F876B0C6}" destId="{D8E9E066-0447-3A4E-BA74-9B303EF4B446}" srcOrd="7" destOrd="0" presId="urn:microsoft.com/office/officeart/2005/8/layout/venn3"/>
    <dgm:cxn modelId="{45EE2711-41E7-2A49-A8D4-D541106CD057}" type="presParOf" srcId="{46200C69-2F58-8640-8125-5D07F876B0C6}" destId="{10C225E4-212A-6C43-8A12-EF8FE551C8E9}" srcOrd="8" destOrd="0" presId="urn:microsoft.com/office/officeart/2005/8/layout/venn3"/>
    <dgm:cxn modelId="{62314B23-1D50-2E40-9AE1-DF8D87ADC4F2}" type="presParOf" srcId="{46200C69-2F58-8640-8125-5D07F876B0C6}" destId="{51B82A4F-8E10-434C-AB48-29E56D05A6D8}" srcOrd="9" destOrd="0" presId="urn:microsoft.com/office/officeart/2005/8/layout/venn3"/>
    <dgm:cxn modelId="{AEFFEC99-097A-7C47-8261-841AD95CB223}" type="presParOf" srcId="{46200C69-2F58-8640-8125-5D07F876B0C6}" destId="{356CB020-0CF6-0D4E-BE46-33BADA4AB32D}" srcOrd="10" destOrd="0" presId="urn:microsoft.com/office/officeart/2005/8/layout/venn3"/>
    <dgm:cxn modelId="{52DD8774-1BE4-5544-B471-1CEF560DB227}" type="presParOf" srcId="{46200C69-2F58-8640-8125-5D07F876B0C6}" destId="{FF4C9A26-072E-0C4E-8454-9AF77FF33556}" srcOrd="11" destOrd="0" presId="urn:microsoft.com/office/officeart/2005/8/layout/venn3"/>
    <dgm:cxn modelId="{78D61931-F622-5948-A51D-849616BE8326}" type="presParOf" srcId="{46200C69-2F58-8640-8125-5D07F876B0C6}" destId="{F7A7123B-9673-7F45-A69F-A8870E6D7A60}" srcOrd="12" destOrd="0" presId="urn:microsoft.com/office/officeart/2005/8/layout/venn3"/>
    <dgm:cxn modelId="{D82B6538-3033-3D4E-A1B7-98965383596F}" type="presParOf" srcId="{46200C69-2F58-8640-8125-5D07F876B0C6}" destId="{AB96D80A-8287-A941-A9FA-F0A1F886846B}" srcOrd="13" destOrd="0" presId="urn:microsoft.com/office/officeart/2005/8/layout/venn3"/>
    <dgm:cxn modelId="{B5AF148E-F19C-C548-B6C6-EBD13E5819FB}" type="presParOf" srcId="{46200C69-2F58-8640-8125-5D07F876B0C6}" destId="{FEC36349-70F5-5841-98C0-5DD9F3E2D1B5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35275-2D6C-9D41-A9D3-C9E1CD3BB470}">
      <dsp:nvSpPr>
        <dsp:cNvPr id="0" name=""/>
        <dsp:cNvSpPr/>
      </dsp:nvSpPr>
      <dsp:spPr>
        <a:xfrm>
          <a:off x="3759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Tezin Konusu ve Amacı</a:t>
          </a:r>
        </a:p>
      </dsp:txBody>
      <dsp:txXfrm>
        <a:off x="174425" y="2146446"/>
        <a:ext cx="824049" cy="824049"/>
      </dsp:txXfrm>
    </dsp:sp>
    <dsp:sp modelId="{C84C3A41-CE26-F84D-A22E-67B30223EE52}">
      <dsp:nvSpPr>
        <dsp:cNvPr id="0" name=""/>
        <dsp:cNvSpPr/>
      </dsp:nvSpPr>
      <dsp:spPr>
        <a:xfrm>
          <a:off x="936064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Tezin İş Akış Şeması</a:t>
          </a:r>
        </a:p>
      </dsp:txBody>
      <dsp:txXfrm>
        <a:off x="1106730" y="2146446"/>
        <a:ext cx="824049" cy="824049"/>
      </dsp:txXfrm>
    </dsp:sp>
    <dsp:sp modelId="{6BA63B52-2322-D047-911A-131E91365CD6}">
      <dsp:nvSpPr>
        <dsp:cNvPr id="0" name=""/>
        <dsp:cNvSpPr/>
      </dsp:nvSpPr>
      <dsp:spPr>
        <a:xfrm>
          <a:off x="1868369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Genel Bilgiler ve Literatür Taraması </a:t>
          </a:r>
        </a:p>
      </dsp:txBody>
      <dsp:txXfrm>
        <a:off x="2039035" y="2146446"/>
        <a:ext cx="824049" cy="824049"/>
      </dsp:txXfrm>
    </dsp:sp>
    <dsp:sp modelId="{01986B0E-4D92-4E43-A705-100B6EDDFA99}">
      <dsp:nvSpPr>
        <dsp:cNvPr id="0" name=""/>
        <dsp:cNvSpPr/>
      </dsp:nvSpPr>
      <dsp:spPr>
        <a:xfrm>
          <a:off x="2800674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Hipotez</a:t>
          </a:r>
        </a:p>
      </dsp:txBody>
      <dsp:txXfrm>
        <a:off x="2971340" y="2146446"/>
        <a:ext cx="824049" cy="824049"/>
      </dsp:txXfrm>
    </dsp:sp>
    <dsp:sp modelId="{10C225E4-212A-6C43-8A12-EF8FE551C8E9}">
      <dsp:nvSpPr>
        <dsp:cNvPr id="0" name=""/>
        <dsp:cNvSpPr/>
      </dsp:nvSpPr>
      <dsp:spPr>
        <a:xfrm>
          <a:off x="3732979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Tezin Literatüre Katkısı</a:t>
          </a:r>
        </a:p>
      </dsp:txBody>
      <dsp:txXfrm>
        <a:off x="3903645" y="2146446"/>
        <a:ext cx="824049" cy="824049"/>
      </dsp:txXfrm>
    </dsp:sp>
    <dsp:sp modelId="{356CB020-0CF6-0D4E-BE46-33BADA4AB32D}">
      <dsp:nvSpPr>
        <dsp:cNvPr id="0" name=""/>
        <dsp:cNvSpPr/>
      </dsp:nvSpPr>
      <dsp:spPr>
        <a:xfrm>
          <a:off x="4665284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Metot</a:t>
          </a:r>
        </a:p>
      </dsp:txBody>
      <dsp:txXfrm>
        <a:off x="4835950" y="2146446"/>
        <a:ext cx="824049" cy="824049"/>
      </dsp:txXfrm>
    </dsp:sp>
    <dsp:sp modelId="{F7A7123B-9673-7F45-A69F-A8870E6D7A60}">
      <dsp:nvSpPr>
        <dsp:cNvPr id="0" name=""/>
        <dsp:cNvSpPr/>
      </dsp:nvSpPr>
      <dsp:spPr>
        <a:xfrm>
          <a:off x="5597589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Sonuçlar ve Tartışma</a:t>
          </a:r>
        </a:p>
      </dsp:txBody>
      <dsp:txXfrm>
        <a:off x="5768255" y="2146446"/>
        <a:ext cx="824049" cy="824049"/>
      </dsp:txXfrm>
    </dsp:sp>
    <dsp:sp modelId="{FEC36349-70F5-5841-98C0-5DD9F3E2D1B5}">
      <dsp:nvSpPr>
        <dsp:cNvPr id="0" name=""/>
        <dsp:cNvSpPr/>
      </dsp:nvSpPr>
      <dsp:spPr>
        <a:xfrm>
          <a:off x="6529894" y="1975780"/>
          <a:ext cx="1165381" cy="1165381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135" tIns="16510" rIns="6413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Kaynaklar</a:t>
          </a:r>
        </a:p>
      </dsp:txBody>
      <dsp:txXfrm>
        <a:off x="6700560" y="2146446"/>
        <a:ext cx="824049" cy="82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DA09-93E9-9540-8CA3-8EA735A6C31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17D4-B638-1E4F-BC6C-E49D0D7B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A13-B315-1A44-89E2-4DC874609443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82E2-6FD8-D042-BA49-4180ABFC3B91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2082-4E75-D346-9C66-EB4CB2638805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C846-FB0A-D441-B346-78D6BA3A6246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4972-03F0-C842-B191-622A202B38D7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AF6D-C6B8-2948-A0C9-4BBC526E84AC}" type="datetime1">
              <a:rPr lang="en-GB" smtClean="0"/>
              <a:t>11/10/2024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E73-F27F-2741-A9D6-5CC3452DE84C}" type="datetime1">
              <a:rPr lang="en-GB" smtClean="0"/>
              <a:t>11/10/2024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AB3-996A-EF4B-9468-CA8BEB68B5E7}" type="datetime1">
              <a:rPr lang="en-GB" smtClean="0"/>
              <a:t>11/10/2024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B9DD-43F8-5A4C-957D-2016F6BEE359}" type="datetime1">
              <a:rPr lang="en-GB" smtClean="0"/>
              <a:t>11/10/2024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9A6-EB11-2849-B8EB-9BD3F0EE41C7}" type="datetime1">
              <a:rPr lang="en-GB" smtClean="0"/>
              <a:t>11/10/2024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053A-22B4-0B47-8A75-1970B066FFE0}" type="datetime1">
              <a:rPr lang="en-GB" smtClean="0"/>
              <a:t>11/10/2024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FFF4-0683-2E48-AD94-470A0E203770}" type="datetime1">
              <a:rPr lang="en-GB" smtClean="0"/>
              <a:t>11/10/2024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RECEP TAYYİP ERDOĞAN ÜNİVERSİTESİ </a:t>
            </a:r>
            <a:br>
              <a:rPr lang="tr-TR" sz="2400" b="1" dirty="0"/>
            </a:br>
            <a:r>
              <a:rPr lang="tr-TR" sz="2400" b="1" dirty="0"/>
              <a:t>MÜHENDİSLİK VE MİMARLIK FAKÜLTESİ </a:t>
            </a:r>
            <a:br>
              <a:rPr lang="tr-TR" sz="2400" b="1" dirty="0"/>
            </a:br>
            <a:r>
              <a:rPr lang="en-US" sz="2400" b="1" dirty="0"/>
              <a:t>BİLGİSAYAR</a:t>
            </a:r>
            <a:r>
              <a:rPr lang="tr-TR" sz="2400" b="1" dirty="0"/>
              <a:t> MÜHENDİSLİĞİ</a:t>
            </a:r>
            <a:br>
              <a:rPr lang="tr-TR" sz="2400" b="1" dirty="0"/>
            </a:br>
            <a:r>
              <a:rPr lang="en-US" sz="2400" b="1" dirty="0"/>
              <a:t>CEN401</a:t>
            </a:r>
            <a:r>
              <a:rPr lang="tr-TR" sz="2400" b="1" dirty="0"/>
              <a:t>-BİTİRME TEZ 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99592" y="3284984"/>
            <a:ext cx="6944816" cy="3240360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chemeClr val="tx1"/>
                </a:solidFill>
              </a:rPr>
              <a:t>TEZ BAŞLIĞI</a:t>
            </a:r>
          </a:p>
          <a:p>
            <a:endParaRPr lang="tr-TR" sz="2400" b="1" dirty="0">
              <a:solidFill>
                <a:schemeClr val="tx1"/>
              </a:solidFill>
            </a:endParaRPr>
          </a:p>
          <a:p>
            <a:r>
              <a:rPr lang="tr-TR" sz="2400" b="1" dirty="0">
                <a:solidFill>
                  <a:schemeClr val="tx1"/>
                </a:solidFill>
              </a:rPr>
              <a:t>ÖĞRENCİ BİLGİLERİ</a:t>
            </a:r>
          </a:p>
          <a:p>
            <a:endParaRPr lang="tr-TR" sz="2400" b="1" dirty="0">
              <a:solidFill>
                <a:schemeClr val="tx1"/>
              </a:solidFill>
            </a:endParaRP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DANIŞMAN:</a:t>
            </a: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JÜRİ ÜYESİ:</a:t>
            </a: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JÜRİ ÜYESİ:</a:t>
            </a:r>
          </a:p>
        </p:txBody>
      </p:sp>
    </p:spTree>
    <p:extLst>
      <p:ext uri="{BB962C8B-B14F-4D97-AF65-F5344CB8AC3E}">
        <p14:creationId xmlns:p14="http://schemas.microsoft.com/office/powerpoint/2010/main" val="270943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763D-F20C-69CB-3305-6471B9A2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F7C7A-8815-4776-FA12-E4B27457BAB5}"/>
              </a:ext>
            </a:extLst>
          </p:cNvPr>
          <p:cNvSpPr txBox="1"/>
          <p:nvPr/>
        </p:nvSpPr>
        <p:spPr>
          <a:xfrm>
            <a:off x="179512" y="9087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KAYNAKLAR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16F1DB-36BB-33C0-9073-A855CD0E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16811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2">
            <a:extLst>
              <a:ext uri="{FF2B5EF4-FFF2-40B4-BE49-F238E27FC236}">
                <a16:creationId xmlns:a16="http://schemas.microsoft.com/office/drawing/2014/main" id="{F7455BE7-9643-682D-7207-2C45F07F6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998694"/>
              </p:ext>
            </p:extLst>
          </p:nvPr>
        </p:nvGraphicFramePr>
        <p:xfrm>
          <a:off x="899592" y="870528"/>
          <a:ext cx="7699035" cy="511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7075A-FE95-0899-5498-3671FA7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209289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D71E5-4828-C07D-2DEA-7B13491F678F}"/>
              </a:ext>
            </a:extLst>
          </p:cNvPr>
          <p:cNvSpPr txBox="1"/>
          <p:nvPr/>
        </p:nvSpPr>
        <p:spPr>
          <a:xfrm>
            <a:off x="251520" y="90872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TEZİN KONUSU VE AMACI (MAX. 2 SAYFA)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07717-5BCC-FE3C-9AF9-CB65C377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13068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35C3E4-B079-38AF-F025-C8EAD116F337}"/>
              </a:ext>
            </a:extLst>
          </p:cNvPr>
          <p:cNvSpPr txBox="1"/>
          <p:nvPr/>
        </p:nvSpPr>
        <p:spPr>
          <a:xfrm>
            <a:off x="179512" y="9087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TEZİN İŞ AKIŞ ŞEMASI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F24CCA7-48AD-00D1-1F2F-6878195A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4484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3672-B316-5AD9-33B3-03E10923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FBCFE-1A7F-586C-009E-5502E202D31D}"/>
              </a:ext>
            </a:extLst>
          </p:cNvPr>
          <p:cNvSpPr txBox="1"/>
          <p:nvPr/>
        </p:nvSpPr>
        <p:spPr>
          <a:xfrm>
            <a:off x="179512" y="90872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GENEL BİLGİLER VE LİTERATÜR TARAMASI (MAX. 2 SAYFA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015EB35-8290-DEC4-A247-26851AE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91590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D24FB-F00B-FF31-AAB8-45ED2DED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5998D-E5E6-965F-4978-B5EA7AF3666D}"/>
              </a:ext>
            </a:extLst>
          </p:cNvPr>
          <p:cNvSpPr txBox="1"/>
          <p:nvPr/>
        </p:nvSpPr>
        <p:spPr>
          <a:xfrm>
            <a:off x="179512" y="9087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HİPOTEZ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AC60E22-4D2D-FA4C-ADBF-F76B15BD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38308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DBCC-F943-7208-8F1B-45238AA6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B92C3-E1A0-E667-F509-E345F8189916}"/>
              </a:ext>
            </a:extLst>
          </p:cNvPr>
          <p:cNvSpPr txBox="1"/>
          <p:nvPr/>
        </p:nvSpPr>
        <p:spPr>
          <a:xfrm>
            <a:off x="179512" y="9087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TEZİN LİTERATÜRE KATKISI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67E2514-3CB5-63B3-0624-1B9AD9AD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11709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F5121-B1E4-B174-6F4C-D7B2E2B6A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6D728-9A1B-16E9-AE05-73F88CC6D0B7}"/>
              </a:ext>
            </a:extLst>
          </p:cNvPr>
          <p:cNvSpPr txBox="1"/>
          <p:nvPr/>
        </p:nvSpPr>
        <p:spPr>
          <a:xfrm>
            <a:off x="179512" y="9087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METOT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9A0C879-8959-114E-4160-2ACF2729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94068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68BA-1FF4-6597-C472-6113D00F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8C117-B761-A9BE-ECED-3C6B6D1ABD8C}"/>
              </a:ext>
            </a:extLst>
          </p:cNvPr>
          <p:cNvSpPr txBox="1"/>
          <p:nvPr/>
        </p:nvSpPr>
        <p:spPr>
          <a:xfrm>
            <a:off x="179512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SONUÇLAR VE TARTIŞMA (MAX. 5 SAYFA)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579C637-8E7D-2F4A-D11E-306408A0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CEN401</a:t>
            </a:r>
            <a:r>
              <a:rPr lang="tr-TR" dirty="0">
                <a:solidFill>
                  <a:schemeClr val="tx1"/>
                </a:solidFill>
              </a:rPr>
              <a:t>-BİTİRME TEZ SUNUMU</a:t>
            </a:r>
          </a:p>
        </p:txBody>
      </p:sp>
    </p:spTree>
    <p:extLst>
      <p:ext uri="{BB962C8B-B14F-4D97-AF65-F5344CB8AC3E}">
        <p14:creationId xmlns:p14="http://schemas.microsoft.com/office/powerpoint/2010/main" val="360775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180</Words>
  <Application>Microsoft Office PowerPoint</Application>
  <PresentationFormat>Ekran Gösterisi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Ofis Teması</vt:lpstr>
      <vt:lpstr>RECEP TAYYİP ERDOĞAN ÜNİVERSİTESİ  MÜHENDİSLİK VE MİMARLIK FAKÜLTESİ  BİLGİSAYAR MÜHENDİSLİĞİ CEN401-BİTİRME TEZ SUNUMU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Gökce</dc:creator>
  <cp:lastModifiedBy>Uğur Coruh</cp:lastModifiedBy>
  <cp:revision>9</cp:revision>
  <dcterms:created xsi:type="dcterms:W3CDTF">2018-11-06T06:51:16Z</dcterms:created>
  <dcterms:modified xsi:type="dcterms:W3CDTF">2024-10-11T04:46:45Z</dcterms:modified>
</cp:coreProperties>
</file>