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78" r:id="rId17"/>
  </p:sldIdLst>
  <p:sldSz cx="9144000" cy="6858000" type="screen4x3"/>
  <p:notesSz cx="6858000" cy="9144000"/>
  <p:defaultTextStyle>
    <a:defPPr>
      <a:defRPr lang="tr-T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E5BCE-B969-4071-BD4F-4EB61A7BEDA4}" type="doc">
      <dgm:prSet loTypeId="urn:microsoft.com/office/officeart/2005/8/layout/b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7CCEB418-E1B5-4BC6-BB37-E8071A09E244}">
      <dgm:prSet phldrT="[Metin]"/>
      <dgm:spPr/>
      <dgm:t>
        <a:bodyPr/>
        <a:lstStyle/>
        <a:p>
          <a:pPr algn="ctr"/>
          <a:r>
            <a:rPr lang="en-US" b="1" dirty="0" err="1"/>
            <a:t>Proje</a:t>
          </a:r>
          <a:r>
            <a:rPr lang="en-US" b="1" dirty="0"/>
            <a:t> </a:t>
          </a:r>
          <a:r>
            <a:rPr lang="en-US" b="1" dirty="0" err="1"/>
            <a:t>Adı</a:t>
          </a:r>
          <a:r>
            <a:rPr lang="en-US" b="1" dirty="0"/>
            <a:t> </a:t>
          </a:r>
          <a:r>
            <a:rPr lang="en-US" b="1" dirty="0" err="1"/>
            <a:t>ve</a:t>
          </a:r>
          <a:r>
            <a:rPr lang="en-US" b="1" dirty="0"/>
            <a:t> </a:t>
          </a:r>
          <a:r>
            <a:rPr lang="en-US" b="1" dirty="0" err="1"/>
            <a:t>Takım</a:t>
          </a:r>
          <a:r>
            <a:rPr lang="en-US" b="1" dirty="0"/>
            <a:t> </a:t>
          </a:r>
          <a:r>
            <a:rPr lang="en-US" b="1" dirty="0" err="1"/>
            <a:t>Üyeleri</a:t>
          </a:r>
          <a:endParaRPr lang="tr-TR" dirty="0"/>
        </a:p>
      </dgm:t>
    </dgm:pt>
    <dgm:pt modelId="{864AC598-D12B-4822-9D5E-8B6DABF297D6}" type="parTrans" cxnId="{7B40B76A-ED67-4BA0-B2A8-D1C558A2FCDA}">
      <dgm:prSet/>
      <dgm:spPr/>
      <dgm:t>
        <a:bodyPr/>
        <a:lstStyle/>
        <a:p>
          <a:pPr algn="ctr"/>
          <a:endParaRPr lang="tr-TR"/>
        </a:p>
      </dgm:t>
    </dgm:pt>
    <dgm:pt modelId="{5F049AC2-E83A-48D9-B525-B1B0FC0501A2}" type="sibTrans" cxnId="{7B40B76A-ED67-4BA0-B2A8-D1C558A2FCDA}">
      <dgm:prSet/>
      <dgm:spPr/>
      <dgm:t>
        <a:bodyPr/>
        <a:lstStyle/>
        <a:p>
          <a:pPr algn="ctr"/>
          <a:endParaRPr lang="tr-TR"/>
        </a:p>
      </dgm:t>
    </dgm:pt>
    <dgm:pt modelId="{FB905A8F-13C5-41BF-9AD6-7BF35F013D98}">
      <dgm:prSet phldrT="[Metin]"/>
      <dgm:spPr/>
      <dgm:t>
        <a:bodyPr/>
        <a:lstStyle/>
        <a:p>
          <a:pPr algn="ctr"/>
          <a:r>
            <a:rPr lang="en-US" b="1" dirty="0" err="1"/>
            <a:t>Proje</a:t>
          </a:r>
          <a:r>
            <a:rPr lang="en-US" b="1" dirty="0"/>
            <a:t> </a:t>
          </a:r>
          <a:r>
            <a:rPr lang="en-US" b="1" dirty="0" err="1"/>
            <a:t>Amacı</a:t>
          </a:r>
          <a:endParaRPr lang="tr-TR" dirty="0"/>
        </a:p>
      </dgm:t>
    </dgm:pt>
    <dgm:pt modelId="{ED33A20A-019F-4278-A9D4-3DDC70909F09}" type="parTrans" cxnId="{D053B7E3-F2CA-4ED4-A546-489E954DAEC1}">
      <dgm:prSet/>
      <dgm:spPr/>
      <dgm:t>
        <a:bodyPr/>
        <a:lstStyle/>
        <a:p>
          <a:endParaRPr lang="en-US"/>
        </a:p>
      </dgm:t>
    </dgm:pt>
    <dgm:pt modelId="{7E998281-5C66-4E2A-AF9C-1318C3D6B3E8}" type="sibTrans" cxnId="{D053B7E3-F2CA-4ED4-A546-489E954DAEC1}">
      <dgm:prSet/>
      <dgm:spPr/>
      <dgm:t>
        <a:bodyPr/>
        <a:lstStyle/>
        <a:p>
          <a:endParaRPr lang="en-US"/>
        </a:p>
      </dgm:t>
    </dgm:pt>
    <dgm:pt modelId="{994A7910-D791-48B3-A532-6E69609B3C4A}">
      <dgm:prSet phldrT="[Metin]"/>
      <dgm:spPr/>
      <dgm:t>
        <a:bodyPr/>
        <a:lstStyle/>
        <a:p>
          <a:pPr algn="ctr"/>
          <a:r>
            <a:rPr lang="en-US" b="1" dirty="0" err="1"/>
            <a:t>Proje</a:t>
          </a:r>
          <a:r>
            <a:rPr lang="en-US" b="1" dirty="0"/>
            <a:t> </a:t>
          </a:r>
          <a:r>
            <a:rPr lang="en-US" b="1" dirty="0" err="1"/>
            <a:t>Kapsamı</a:t>
          </a:r>
          <a:endParaRPr lang="tr-TR" dirty="0"/>
        </a:p>
      </dgm:t>
    </dgm:pt>
    <dgm:pt modelId="{D04BD159-52F3-46FB-97B5-17ED991C11CF}" type="parTrans" cxnId="{EEB71D4C-BA6E-4CBC-9109-7A6D7DDD2685}">
      <dgm:prSet/>
      <dgm:spPr/>
      <dgm:t>
        <a:bodyPr/>
        <a:lstStyle/>
        <a:p>
          <a:endParaRPr lang="en-US"/>
        </a:p>
      </dgm:t>
    </dgm:pt>
    <dgm:pt modelId="{944A87B0-59A0-4BEE-B1BF-EE11EC86081E}" type="sibTrans" cxnId="{EEB71D4C-BA6E-4CBC-9109-7A6D7DDD2685}">
      <dgm:prSet/>
      <dgm:spPr/>
      <dgm:t>
        <a:bodyPr/>
        <a:lstStyle/>
        <a:p>
          <a:endParaRPr lang="en-US"/>
        </a:p>
      </dgm:t>
    </dgm:pt>
    <dgm:pt modelId="{1C21B945-3E92-476E-9897-4D2B21298D65}">
      <dgm:prSet phldrT="[Metin]"/>
      <dgm:spPr/>
      <dgm:t>
        <a:bodyPr/>
        <a:lstStyle/>
        <a:p>
          <a:pPr algn="ctr"/>
          <a:r>
            <a:rPr lang="en-US" b="1" dirty="0" err="1"/>
            <a:t>Literatür</a:t>
          </a:r>
          <a:r>
            <a:rPr lang="en-US" b="1" dirty="0"/>
            <a:t> </a:t>
          </a:r>
          <a:r>
            <a:rPr lang="en-US" b="1" dirty="0" err="1"/>
            <a:t>Araştırması</a:t>
          </a:r>
          <a:endParaRPr lang="tr-TR" dirty="0"/>
        </a:p>
      </dgm:t>
    </dgm:pt>
    <dgm:pt modelId="{4171DC3A-9E4A-443B-99FA-0B0201358C85}" type="parTrans" cxnId="{A6ABB6C1-98AB-4305-AF60-3164EF872144}">
      <dgm:prSet/>
      <dgm:spPr/>
      <dgm:t>
        <a:bodyPr/>
        <a:lstStyle/>
        <a:p>
          <a:endParaRPr lang="en-US"/>
        </a:p>
      </dgm:t>
    </dgm:pt>
    <dgm:pt modelId="{C200B361-E6AB-4D28-987A-4CACD5BC86B3}" type="sibTrans" cxnId="{A6ABB6C1-98AB-4305-AF60-3164EF872144}">
      <dgm:prSet/>
      <dgm:spPr/>
      <dgm:t>
        <a:bodyPr/>
        <a:lstStyle/>
        <a:p>
          <a:endParaRPr lang="en-US"/>
        </a:p>
      </dgm:t>
    </dgm:pt>
    <dgm:pt modelId="{9971B391-F71D-4278-8F51-8998B1B8B0EF}">
      <dgm:prSet phldrT="[Metin]"/>
      <dgm:spPr/>
      <dgm:t>
        <a:bodyPr/>
        <a:lstStyle/>
        <a:p>
          <a:pPr algn="ctr"/>
          <a:r>
            <a:rPr lang="en-US" b="1" dirty="0" err="1"/>
            <a:t>Proje</a:t>
          </a:r>
          <a:r>
            <a:rPr lang="en-US" b="1" dirty="0"/>
            <a:t> </a:t>
          </a:r>
          <a:r>
            <a:rPr lang="en-US" b="1" dirty="0" err="1"/>
            <a:t>Yöntemi</a:t>
          </a:r>
          <a:endParaRPr lang="tr-TR" dirty="0"/>
        </a:p>
      </dgm:t>
    </dgm:pt>
    <dgm:pt modelId="{C516BCB9-4D26-49A5-9A46-55F370BAC097}" type="parTrans" cxnId="{5DE57FF3-395A-46DD-82FA-D827E5298B4B}">
      <dgm:prSet/>
      <dgm:spPr/>
      <dgm:t>
        <a:bodyPr/>
        <a:lstStyle/>
        <a:p>
          <a:endParaRPr lang="en-US"/>
        </a:p>
      </dgm:t>
    </dgm:pt>
    <dgm:pt modelId="{687A96F6-5673-44FA-85EF-FEC9592722C3}" type="sibTrans" cxnId="{5DE57FF3-395A-46DD-82FA-D827E5298B4B}">
      <dgm:prSet/>
      <dgm:spPr/>
      <dgm:t>
        <a:bodyPr/>
        <a:lstStyle/>
        <a:p>
          <a:endParaRPr lang="en-US"/>
        </a:p>
      </dgm:t>
    </dgm:pt>
    <dgm:pt modelId="{9DB64CFA-E8E4-4A81-A9CB-D0DBD529B776}">
      <dgm:prSet phldrT="[Metin]"/>
      <dgm:spPr/>
      <dgm:t>
        <a:bodyPr/>
        <a:lstStyle/>
        <a:p>
          <a:pPr algn="ctr"/>
          <a:r>
            <a:rPr lang="en-US" b="1" dirty="0" err="1"/>
            <a:t>Proje</a:t>
          </a:r>
          <a:r>
            <a:rPr lang="en-US" b="1" dirty="0"/>
            <a:t> </a:t>
          </a:r>
          <a:r>
            <a:rPr lang="en-US" b="1" dirty="0" err="1"/>
            <a:t>Planı</a:t>
          </a:r>
          <a:endParaRPr lang="tr-TR" dirty="0"/>
        </a:p>
      </dgm:t>
    </dgm:pt>
    <dgm:pt modelId="{31457FBB-446F-4BA4-8409-396E1DFA9D8B}" type="parTrans" cxnId="{B290ACC2-0A3D-4E07-B39C-C2A6BACB60C5}">
      <dgm:prSet/>
      <dgm:spPr/>
      <dgm:t>
        <a:bodyPr/>
        <a:lstStyle/>
        <a:p>
          <a:endParaRPr lang="en-US"/>
        </a:p>
      </dgm:t>
    </dgm:pt>
    <dgm:pt modelId="{3BCAF1A7-0421-419B-915D-51EB7B7C3BDD}" type="sibTrans" cxnId="{B290ACC2-0A3D-4E07-B39C-C2A6BACB60C5}">
      <dgm:prSet/>
      <dgm:spPr/>
      <dgm:t>
        <a:bodyPr/>
        <a:lstStyle/>
        <a:p>
          <a:endParaRPr lang="en-US"/>
        </a:p>
      </dgm:t>
    </dgm:pt>
    <dgm:pt modelId="{9AF74A4F-88D2-47CB-BC53-39EAFFA8CE29}">
      <dgm:prSet phldrT="[Metin]"/>
      <dgm:spPr/>
      <dgm:t>
        <a:bodyPr/>
        <a:lstStyle/>
        <a:p>
          <a:pPr algn="ctr"/>
          <a:r>
            <a:rPr lang="en-US" b="1" dirty="0" err="1"/>
            <a:t>Sistem</a:t>
          </a:r>
          <a:r>
            <a:rPr lang="en-US" b="1" dirty="0"/>
            <a:t> </a:t>
          </a:r>
          <a:r>
            <a:rPr lang="en-US" b="1" dirty="0" err="1"/>
            <a:t>Mimarisi</a:t>
          </a:r>
          <a:endParaRPr lang="tr-TR" dirty="0"/>
        </a:p>
      </dgm:t>
    </dgm:pt>
    <dgm:pt modelId="{4311BD22-C796-4CF9-937F-81E87A4737E3}" type="parTrans" cxnId="{695C46CF-8EA9-4D41-9636-1FD00F02DC33}">
      <dgm:prSet/>
      <dgm:spPr/>
      <dgm:t>
        <a:bodyPr/>
        <a:lstStyle/>
        <a:p>
          <a:endParaRPr lang="en-US"/>
        </a:p>
      </dgm:t>
    </dgm:pt>
    <dgm:pt modelId="{923FF4DD-BE67-4097-A0A3-F1C741F8D1D7}" type="sibTrans" cxnId="{695C46CF-8EA9-4D41-9636-1FD00F02DC33}">
      <dgm:prSet/>
      <dgm:spPr/>
      <dgm:t>
        <a:bodyPr/>
        <a:lstStyle/>
        <a:p>
          <a:endParaRPr lang="en-US"/>
        </a:p>
      </dgm:t>
    </dgm:pt>
    <dgm:pt modelId="{6424501D-71B1-46FA-B18B-7808390F4B6A}">
      <dgm:prSet phldrT="[Metin]"/>
      <dgm:spPr/>
      <dgm:t>
        <a:bodyPr/>
        <a:lstStyle/>
        <a:p>
          <a:pPr algn="ctr"/>
          <a:r>
            <a:rPr lang="en-US" b="1" dirty="0" err="1"/>
            <a:t>Kullanılan</a:t>
          </a:r>
          <a:r>
            <a:rPr lang="en-US" b="1" dirty="0"/>
            <a:t> </a:t>
          </a:r>
          <a:r>
            <a:rPr lang="en-US" b="1" dirty="0" err="1"/>
            <a:t>Teknolojiler</a:t>
          </a:r>
          <a:endParaRPr lang="tr-TR" dirty="0"/>
        </a:p>
      </dgm:t>
    </dgm:pt>
    <dgm:pt modelId="{415CB938-F31A-4BE6-BFE4-19E430214F1E}" type="parTrans" cxnId="{51B19A8A-86FE-42E1-AC47-D0156E4D3458}">
      <dgm:prSet/>
      <dgm:spPr/>
      <dgm:t>
        <a:bodyPr/>
        <a:lstStyle/>
        <a:p>
          <a:endParaRPr lang="en-US"/>
        </a:p>
      </dgm:t>
    </dgm:pt>
    <dgm:pt modelId="{BA5A123A-EDBC-43CE-A951-5934FBD91F43}" type="sibTrans" cxnId="{51B19A8A-86FE-42E1-AC47-D0156E4D3458}">
      <dgm:prSet/>
      <dgm:spPr/>
      <dgm:t>
        <a:bodyPr/>
        <a:lstStyle/>
        <a:p>
          <a:endParaRPr lang="en-US"/>
        </a:p>
      </dgm:t>
    </dgm:pt>
    <dgm:pt modelId="{5AB8E707-00DC-4035-9209-996F819590B2}">
      <dgm:prSet phldrT="[Metin]"/>
      <dgm:spPr/>
      <dgm:t>
        <a:bodyPr/>
        <a:lstStyle/>
        <a:p>
          <a:pPr algn="ctr"/>
          <a:r>
            <a:rPr lang="en-US" b="1" dirty="0" err="1"/>
            <a:t>Proje</a:t>
          </a:r>
          <a:r>
            <a:rPr lang="en-US" b="1" dirty="0"/>
            <a:t> </a:t>
          </a:r>
          <a:r>
            <a:rPr lang="en-US" b="1" dirty="0" err="1"/>
            <a:t>Geliştirme</a:t>
          </a:r>
          <a:r>
            <a:rPr lang="en-US" b="1" dirty="0"/>
            <a:t> </a:t>
          </a:r>
          <a:r>
            <a:rPr lang="en-US" b="1" dirty="0" err="1"/>
            <a:t>Süreci</a:t>
          </a:r>
          <a:endParaRPr lang="tr-TR" dirty="0"/>
        </a:p>
      </dgm:t>
    </dgm:pt>
    <dgm:pt modelId="{B7CF486B-8371-4FFF-A69A-9004DDA569D5}" type="parTrans" cxnId="{5F86CFCB-147A-45D7-89CA-A63D02793815}">
      <dgm:prSet/>
      <dgm:spPr/>
      <dgm:t>
        <a:bodyPr/>
        <a:lstStyle/>
        <a:p>
          <a:endParaRPr lang="en-US"/>
        </a:p>
      </dgm:t>
    </dgm:pt>
    <dgm:pt modelId="{82C4D381-9C3A-4753-B18F-865AC1F3ADEA}" type="sibTrans" cxnId="{5F86CFCB-147A-45D7-89CA-A63D02793815}">
      <dgm:prSet/>
      <dgm:spPr/>
      <dgm:t>
        <a:bodyPr/>
        <a:lstStyle/>
        <a:p>
          <a:endParaRPr lang="en-US"/>
        </a:p>
      </dgm:t>
    </dgm:pt>
    <dgm:pt modelId="{A37C8687-C58B-4763-8E1F-83D1FD933B79}">
      <dgm:prSet phldrT="[Metin]"/>
      <dgm:spPr/>
      <dgm:t>
        <a:bodyPr/>
        <a:lstStyle/>
        <a:p>
          <a:pPr algn="ctr"/>
          <a:r>
            <a:rPr lang="en-US" b="1" dirty="0"/>
            <a:t>Test </a:t>
          </a:r>
          <a:r>
            <a:rPr lang="en-US" b="1" dirty="0" err="1"/>
            <a:t>ve</a:t>
          </a:r>
          <a:r>
            <a:rPr lang="en-US" b="1" dirty="0"/>
            <a:t> </a:t>
          </a:r>
          <a:r>
            <a:rPr lang="en-US" b="1" dirty="0" err="1"/>
            <a:t>Doğrulama</a:t>
          </a:r>
          <a:endParaRPr lang="tr-TR" dirty="0"/>
        </a:p>
      </dgm:t>
    </dgm:pt>
    <dgm:pt modelId="{164D3C07-2D69-475D-954A-D0F385DAF7E0}" type="parTrans" cxnId="{4127700C-82BB-4172-8E79-FE3D2C05387A}">
      <dgm:prSet/>
      <dgm:spPr/>
      <dgm:t>
        <a:bodyPr/>
        <a:lstStyle/>
        <a:p>
          <a:endParaRPr lang="en-US"/>
        </a:p>
      </dgm:t>
    </dgm:pt>
    <dgm:pt modelId="{A99DFB59-03B3-46BC-AE52-D48CA2BF30FB}" type="sibTrans" cxnId="{4127700C-82BB-4172-8E79-FE3D2C05387A}">
      <dgm:prSet/>
      <dgm:spPr/>
      <dgm:t>
        <a:bodyPr/>
        <a:lstStyle/>
        <a:p>
          <a:endParaRPr lang="en-US"/>
        </a:p>
      </dgm:t>
    </dgm:pt>
    <dgm:pt modelId="{6944803A-318D-452C-93DA-9FD57BA4513E}">
      <dgm:prSet phldrT="[Metin]"/>
      <dgm:spPr/>
      <dgm:t>
        <a:bodyPr/>
        <a:lstStyle/>
        <a:p>
          <a:pPr algn="ctr"/>
          <a:r>
            <a:rPr lang="en-US" b="1" dirty="0" err="1"/>
            <a:t>Sonuçlar</a:t>
          </a:r>
          <a:r>
            <a:rPr lang="en-US" b="1" dirty="0"/>
            <a:t> </a:t>
          </a:r>
          <a:r>
            <a:rPr lang="en-US" b="1" dirty="0" err="1"/>
            <a:t>ve</a:t>
          </a:r>
          <a:r>
            <a:rPr lang="en-US" b="1" dirty="0"/>
            <a:t> </a:t>
          </a:r>
          <a:r>
            <a:rPr lang="en-US" b="1" dirty="0" err="1"/>
            <a:t>Kazanımlar</a:t>
          </a:r>
          <a:endParaRPr lang="tr-TR" dirty="0"/>
        </a:p>
      </dgm:t>
    </dgm:pt>
    <dgm:pt modelId="{473DDC32-F5E6-4932-9023-29BDF8452358}" type="parTrans" cxnId="{8E7CBFF3-2325-4BE4-8C4B-D605BE50309B}">
      <dgm:prSet/>
      <dgm:spPr/>
      <dgm:t>
        <a:bodyPr/>
        <a:lstStyle/>
        <a:p>
          <a:endParaRPr lang="en-US"/>
        </a:p>
      </dgm:t>
    </dgm:pt>
    <dgm:pt modelId="{4A2DEA70-CBF5-4BC6-AF97-922E30F57A27}" type="sibTrans" cxnId="{8E7CBFF3-2325-4BE4-8C4B-D605BE50309B}">
      <dgm:prSet/>
      <dgm:spPr/>
      <dgm:t>
        <a:bodyPr/>
        <a:lstStyle/>
        <a:p>
          <a:endParaRPr lang="en-US"/>
        </a:p>
      </dgm:t>
    </dgm:pt>
    <dgm:pt modelId="{C203CCE7-4925-4EE2-B4BC-824FD6CAF94A}">
      <dgm:prSet phldrT="[Metin]"/>
      <dgm:spPr/>
      <dgm:t>
        <a:bodyPr/>
        <a:lstStyle/>
        <a:p>
          <a:pPr algn="ctr"/>
          <a:r>
            <a:rPr lang="en-US" b="1" dirty="0" err="1"/>
            <a:t>Gelecek</a:t>
          </a:r>
          <a:r>
            <a:rPr lang="en-US" b="1" dirty="0"/>
            <a:t> </a:t>
          </a:r>
          <a:r>
            <a:rPr lang="en-US" b="1" dirty="0" err="1"/>
            <a:t>Çalışmalar</a:t>
          </a:r>
          <a:endParaRPr lang="tr-TR" dirty="0"/>
        </a:p>
      </dgm:t>
    </dgm:pt>
    <dgm:pt modelId="{4941F213-6509-40E0-A830-767E5F845A47}" type="parTrans" cxnId="{CB944F95-A36D-4A9B-A407-3901597BB7FC}">
      <dgm:prSet/>
      <dgm:spPr/>
      <dgm:t>
        <a:bodyPr/>
        <a:lstStyle/>
        <a:p>
          <a:endParaRPr lang="en-US"/>
        </a:p>
      </dgm:t>
    </dgm:pt>
    <dgm:pt modelId="{0E66B39A-9E17-450C-9C05-D61573C119EB}" type="sibTrans" cxnId="{CB944F95-A36D-4A9B-A407-3901597BB7FC}">
      <dgm:prSet/>
      <dgm:spPr/>
      <dgm:t>
        <a:bodyPr/>
        <a:lstStyle/>
        <a:p>
          <a:endParaRPr lang="en-US"/>
        </a:p>
      </dgm:t>
    </dgm:pt>
    <dgm:pt modelId="{D64FFE05-35CF-4B19-9C02-759FAC16FB00}">
      <dgm:prSet phldrT="[Metin]"/>
      <dgm:spPr/>
      <dgm:t>
        <a:bodyPr/>
        <a:lstStyle/>
        <a:p>
          <a:pPr algn="ctr"/>
          <a:r>
            <a:rPr lang="en-US" b="1" dirty="0" err="1"/>
            <a:t>Sonuç</a:t>
          </a:r>
          <a:r>
            <a:rPr lang="en-US" b="1" dirty="0"/>
            <a:t> </a:t>
          </a:r>
          <a:r>
            <a:rPr lang="en-US" b="1" dirty="0" err="1"/>
            <a:t>ve</a:t>
          </a:r>
          <a:r>
            <a:rPr lang="en-US" b="1" dirty="0"/>
            <a:t> </a:t>
          </a:r>
          <a:r>
            <a:rPr lang="en-US" b="1" dirty="0" err="1"/>
            <a:t>Değerlendirme</a:t>
          </a:r>
          <a:endParaRPr lang="tr-TR" dirty="0"/>
        </a:p>
      </dgm:t>
    </dgm:pt>
    <dgm:pt modelId="{579658C7-42CA-45E5-AE80-D629C7279D21}" type="parTrans" cxnId="{53A6D3B1-34ED-4B51-B870-347E2935A99A}">
      <dgm:prSet/>
      <dgm:spPr/>
      <dgm:t>
        <a:bodyPr/>
        <a:lstStyle/>
        <a:p>
          <a:endParaRPr lang="en-US"/>
        </a:p>
      </dgm:t>
    </dgm:pt>
    <dgm:pt modelId="{FCB25AEB-A377-407B-BDCF-D7C13B971BB6}" type="sibTrans" cxnId="{53A6D3B1-34ED-4B51-B870-347E2935A99A}">
      <dgm:prSet/>
      <dgm:spPr/>
      <dgm:t>
        <a:bodyPr/>
        <a:lstStyle/>
        <a:p>
          <a:endParaRPr lang="en-US"/>
        </a:p>
      </dgm:t>
    </dgm:pt>
    <dgm:pt modelId="{21FC6E4A-C4CD-4353-BD20-20C74AA29EDA}" type="pres">
      <dgm:prSet presAssocID="{A03E5BCE-B969-4071-BD4F-4EB61A7BEDA4}" presName="Name0" presStyleCnt="0">
        <dgm:presLayoutVars>
          <dgm:dir/>
          <dgm:resizeHandles val="exact"/>
        </dgm:presLayoutVars>
      </dgm:prSet>
      <dgm:spPr/>
    </dgm:pt>
    <dgm:pt modelId="{B545FF58-9938-45A7-A463-FC5E92CB6D72}" type="pres">
      <dgm:prSet presAssocID="{7CCEB418-E1B5-4BC6-BB37-E8071A09E244}" presName="node" presStyleLbl="node1" presStyleIdx="0" presStyleCnt="13">
        <dgm:presLayoutVars>
          <dgm:bulletEnabled val="1"/>
        </dgm:presLayoutVars>
      </dgm:prSet>
      <dgm:spPr/>
    </dgm:pt>
    <dgm:pt modelId="{24D302EE-F5E5-40F5-A5D4-C52A9E029DDB}" type="pres">
      <dgm:prSet presAssocID="{5F049AC2-E83A-48D9-B525-B1B0FC0501A2}" presName="sibTrans" presStyleLbl="sibTrans1D1" presStyleIdx="0" presStyleCnt="12"/>
      <dgm:spPr/>
    </dgm:pt>
    <dgm:pt modelId="{7947596C-228F-48D5-BCF9-116E34F417AA}" type="pres">
      <dgm:prSet presAssocID="{5F049AC2-E83A-48D9-B525-B1B0FC0501A2}" presName="connectorText" presStyleLbl="sibTrans1D1" presStyleIdx="0" presStyleCnt="12"/>
      <dgm:spPr/>
    </dgm:pt>
    <dgm:pt modelId="{8C971B8D-4C05-4D1F-841F-EF76A60FD3A0}" type="pres">
      <dgm:prSet presAssocID="{FB905A8F-13C5-41BF-9AD6-7BF35F013D98}" presName="node" presStyleLbl="node1" presStyleIdx="1" presStyleCnt="13">
        <dgm:presLayoutVars>
          <dgm:bulletEnabled val="1"/>
        </dgm:presLayoutVars>
      </dgm:prSet>
      <dgm:spPr/>
    </dgm:pt>
    <dgm:pt modelId="{770CFEED-45B2-4B0C-8946-077A28003D7B}" type="pres">
      <dgm:prSet presAssocID="{7E998281-5C66-4E2A-AF9C-1318C3D6B3E8}" presName="sibTrans" presStyleLbl="sibTrans1D1" presStyleIdx="1" presStyleCnt="12"/>
      <dgm:spPr/>
    </dgm:pt>
    <dgm:pt modelId="{58A8D064-DA80-433A-A70C-4D23EF90C4FF}" type="pres">
      <dgm:prSet presAssocID="{7E998281-5C66-4E2A-AF9C-1318C3D6B3E8}" presName="connectorText" presStyleLbl="sibTrans1D1" presStyleIdx="1" presStyleCnt="12"/>
      <dgm:spPr/>
    </dgm:pt>
    <dgm:pt modelId="{5DEBD4C0-7324-4DA4-A317-BDEBC52DEA38}" type="pres">
      <dgm:prSet presAssocID="{994A7910-D791-48B3-A532-6E69609B3C4A}" presName="node" presStyleLbl="node1" presStyleIdx="2" presStyleCnt="13">
        <dgm:presLayoutVars>
          <dgm:bulletEnabled val="1"/>
        </dgm:presLayoutVars>
      </dgm:prSet>
      <dgm:spPr/>
    </dgm:pt>
    <dgm:pt modelId="{E772B487-30D1-42BC-846D-C234F7FE1E02}" type="pres">
      <dgm:prSet presAssocID="{944A87B0-59A0-4BEE-B1BF-EE11EC86081E}" presName="sibTrans" presStyleLbl="sibTrans1D1" presStyleIdx="2" presStyleCnt="12"/>
      <dgm:spPr/>
    </dgm:pt>
    <dgm:pt modelId="{5D8A5D27-7C60-447B-8CFB-CB8EB8C2675B}" type="pres">
      <dgm:prSet presAssocID="{944A87B0-59A0-4BEE-B1BF-EE11EC86081E}" presName="connectorText" presStyleLbl="sibTrans1D1" presStyleIdx="2" presStyleCnt="12"/>
      <dgm:spPr/>
    </dgm:pt>
    <dgm:pt modelId="{933953DA-B05D-4A37-AC2A-9E30AA1CE661}" type="pres">
      <dgm:prSet presAssocID="{1C21B945-3E92-476E-9897-4D2B21298D65}" presName="node" presStyleLbl="node1" presStyleIdx="3" presStyleCnt="13">
        <dgm:presLayoutVars>
          <dgm:bulletEnabled val="1"/>
        </dgm:presLayoutVars>
      </dgm:prSet>
      <dgm:spPr/>
    </dgm:pt>
    <dgm:pt modelId="{2CEB6981-495F-4F98-9DEB-5C91CE3E1FCF}" type="pres">
      <dgm:prSet presAssocID="{C200B361-E6AB-4D28-987A-4CACD5BC86B3}" presName="sibTrans" presStyleLbl="sibTrans1D1" presStyleIdx="3" presStyleCnt="12"/>
      <dgm:spPr/>
    </dgm:pt>
    <dgm:pt modelId="{1C06AC0B-7E35-472E-A11F-06497F2C6B4A}" type="pres">
      <dgm:prSet presAssocID="{C200B361-E6AB-4D28-987A-4CACD5BC86B3}" presName="connectorText" presStyleLbl="sibTrans1D1" presStyleIdx="3" presStyleCnt="12"/>
      <dgm:spPr/>
    </dgm:pt>
    <dgm:pt modelId="{9621BE8A-6187-4290-B5DD-754DB4B24E61}" type="pres">
      <dgm:prSet presAssocID="{9971B391-F71D-4278-8F51-8998B1B8B0EF}" presName="node" presStyleLbl="node1" presStyleIdx="4" presStyleCnt="13">
        <dgm:presLayoutVars>
          <dgm:bulletEnabled val="1"/>
        </dgm:presLayoutVars>
      </dgm:prSet>
      <dgm:spPr/>
    </dgm:pt>
    <dgm:pt modelId="{1C611CD8-156B-4762-AEB1-DAE4CABC4608}" type="pres">
      <dgm:prSet presAssocID="{687A96F6-5673-44FA-85EF-FEC9592722C3}" presName="sibTrans" presStyleLbl="sibTrans1D1" presStyleIdx="4" presStyleCnt="12"/>
      <dgm:spPr/>
    </dgm:pt>
    <dgm:pt modelId="{9D21AD4D-1E93-4EC6-9F5D-F403FDF5B6D5}" type="pres">
      <dgm:prSet presAssocID="{687A96F6-5673-44FA-85EF-FEC9592722C3}" presName="connectorText" presStyleLbl="sibTrans1D1" presStyleIdx="4" presStyleCnt="12"/>
      <dgm:spPr/>
    </dgm:pt>
    <dgm:pt modelId="{93EFEAF0-82B9-433C-BB82-D64CD0C5AB8F}" type="pres">
      <dgm:prSet presAssocID="{9DB64CFA-E8E4-4A81-A9CB-D0DBD529B776}" presName="node" presStyleLbl="node1" presStyleIdx="5" presStyleCnt="13">
        <dgm:presLayoutVars>
          <dgm:bulletEnabled val="1"/>
        </dgm:presLayoutVars>
      </dgm:prSet>
      <dgm:spPr/>
    </dgm:pt>
    <dgm:pt modelId="{78977EC6-57FD-4A18-822C-EBA74005DE17}" type="pres">
      <dgm:prSet presAssocID="{3BCAF1A7-0421-419B-915D-51EB7B7C3BDD}" presName="sibTrans" presStyleLbl="sibTrans1D1" presStyleIdx="5" presStyleCnt="12"/>
      <dgm:spPr/>
    </dgm:pt>
    <dgm:pt modelId="{D4258792-120D-460C-8F35-EF8375264570}" type="pres">
      <dgm:prSet presAssocID="{3BCAF1A7-0421-419B-915D-51EB7B7C3BDD}" presName="connectorText" presStyleLbl="sibTrans1D1" presStyleIdx="5" presStyleCnt="12"/>
      <dgm:spPr/>
    </dgm:pt>
    <dgm:pt modelId="{A6CBF719-0983-4D20-BC8C-364EBAE6BF40}" type="pres">
      <dgm:prSet presAssocID="{9AF74A4F-88D2-47CB-BC53-39EAFFA8CE29}" presName="node" presStyleLbl="node1" presStyleIdx="6" presStyleCnt="13">
        <dgm:presLayoutVars>
          <dgm:bulletEnabled val="1"/>
        </dgm:presLayoutVars>
      </dgm:prSet>
      <dgm:spPr/>
    </dgm:pt>
    <dgm:pt modelId="{8990A483-B268-491C-9BB8-70082744B053}" type="pres">
      <dgm:prSet presAssocID="{923FF4DD-BE67-4097-A0A3-F1C741F8D1D7}" presName="sibTrans" presStyleLbl="sibTrans1D1" presStyleIdx="6" presStyleCnt="12"/>
      <dgm:spPr/>
    </dgm:pt>
    <dgm:pt modelId="{39C3C4A0-2C41-42B8-A659-49798F024291}" type="pres">
      <dgm:prSet presAssocID="{923FF4DD-BE67-4097-A0A3-F1C741F8D1D7}" presName="connectorText" presStyleLbl="sibTrans1D1" presStyleIdx="6" presStyleCnt="12"/>
      <dgm:spPr/>
    </dgm:pt>
    <dgm:pt modelId="{E514A454-FA2E-4ADA-ACD4-7B47E298369F}" type="pres">
      <dgm:prSet presAssocID="{6424501D-71B1-46FA-B18B-7808390F4B6A}" presName="node" presStyleLbl="node1" presStyleIdx="7" presStyleCnt="13">
        <dgm:presLayoutVars>
          <dgm:bulletEnabled val="1"/>
        </dgm:presLayoutVars>
      </dgm:prSet>
      <dgm:spPr/>
    </dgm:pt>
    <dgm:pt modelId="{320D1EF3-3293-4064-B1FA-D010ECA8F57B}" type="pres">
      <dgm:prSet presAssocID="{BA5A123A-EDBC-43CE-A951-5934FBD91F43}" presName="sibTrans" presStyleLbl="sibTrans1D1" presStyleIdx="7" presStyleCnt="12"/>
      <dgm:spPr/>
    </dgm:pt>
    <dgm:pt modelId="{B1428473-8555-4BD9-95B6-B99D94710952}" type="pres">
      <dgm:prSet presAssocID="{BA5A123A-EDBC-43CE-A951-5934FBD91F43}" presName="connectorText" presStyleLbl="sibTrans1D1" presStyleIdx="7" presStyleCnt="12"/>
      <dgm:spPr/>
    </dgm:pt>
    <dgm:pt modelId="{279EC002-80F3-4027-BC75-598363F5856C}" type="pres">
      <dgm:prSet presAssocID="{5AB8E707-00DC-4035-9209-996F819590B2}" presName="node" presStyleLbl="node1" presStyleIdx="8" presStyleCnt="13">
        <dgm:presLayoutVars>
          <dgm:bulletEnabled val="1"/>
        </dgm:presLayoutVars>
      </dgm:prSet>
      <dgm:spPr/>
    </dgm:pt>
    <dgm:pt modelId="{AF7C0295-8B25-4557-8FB4-58F8FCC4961C}" type="pres">
      <dgm:prSet presAssocID="{82C4D381-9C3A-4753-B18F-865AC1F3ADEA}" presName="sibTrans" presStyleLbl="sibTrans1D1" presStyleIdx="8" presStyleCnt="12"/>
      <dgm:spPr/>
    </dgm:pt>
    <dgm:pt modelId="{EEF37812-3B5A-43AA-B6FF-9AA952F7D0AD}" type="pres">
      <dgm:prSet presAssocID="{82C4D381-9C3A-4753-B18F-865AC1F3ADEA}" presName="connectorText" presStyleLbl="sibTrans1D1" presStyleIdx="8" presStyleCnt="12"/>
      <dgm:spPr/>
    </dgm:pt>
    <dgm:pt modelId="{59758905-68A5-430B-8810-DF145D16B522}" type="pres">
      <dgm:prSet presAssocID="{A37C8687-C58B-4763-8E1F-83D1FD933B79}" presName="node" presStyleLbl="node1" presStyleIdx="9" presStyleCnt="13">
        <dgm:presLayoutVars>
          <dgm:bulletEnabled val="1"/>
        </dgm:presLayoutVars>
      </dgm:prSet>
      <dgm:spPr/>
    </dgm:pt>
    <dgm:pt modelId="{8191795D-8A60-43F9-A062-74B81E024CBD}" type="pres">
      <dgm:prSet presAssocID="{A99DFB59-03B3-46BC-AE52-D48CA2BF30FB}" presName="sibTrans" presStyleLbl="sibTrans1D1" presStyleIdx="9" presStyleCnt="12"/>
      <dgm:spPr/>
    </dgm:pt>
    <dgm:pt modelId="{9DB0F755-3B25-4A88-B1C9-D45414BF329E}" type="pres">
      <dgm:prSet presAssocID="{A99DFB59-03B3-46BC-AE52-D48CA2BF30FB}" presName="connectorText" presStyleLbl="sibTrans1D1" presStyleIdx="9" presStyleCnt="12"/>
      <dgm:spPr/>
    </dgm:pt>
    <dgm:pt modelId="{55B96C99-3A90-4F97-A249-99E2D005059F}" type="pres">
      <dgm:prSet presAssocID="{6944803A-318D-452C-93DA-9FD57BA4513E}" presName="node" presStyleLbl="node1" presStyleIdx="10" presStyleCnt="13">
        <dgm:presLayoutVars>
          <dgm:bulletEnabled val="1"/>
        </dgm:presLayoutVars>
      </dgm:prSet>
      <dgm:spPr/>
    </dgm:pt>
    <dgm:pt modelId="{2DEB43B2-C83B-4AA9-9D26-2B72E3E0D777}" type="pres">
      <dgm:prSet presAssocID="{4A2DEA70-CBF5-4BC6-AF97-922E30F57A27}" presName="sibTrans" presStyleLbl="sibTrans1D1" presStyleIdx="10" presStyleCnt="12"/>
      <dgm:spPr/>
    </dgm:pt>
    <dgm:pt modelId="{D113DD64-E416-4482-974C-B680E90ABF2B}" type="pres">
      <dgm:prSet presAssocID="{4A2DEA70-CBF5-4BC6-AF97-922E30F57A27}" presName="connectorText" presStyleLbl="sibTrans1D1" presStyleIdx="10" presStyleCnt="12"/>
      <dgm:spPr/>
    </dgm:pt>
    <dgm:pt modelId="{3372E351-8D04-4A58-89CF-C3CA1B7756F9}" type="pres">
      <dgm:prSet presAssocID="{C203CCE7-4925-4EE2-B4BC-824FD6CAF94A}" presName="node" presStyleLbl="node1" presStyleIdx="11" presStyleCnt="13">
        <dgm:presLayoutVars>
          <dgm:bulletEnabled val="1"/>
        </dgm:presLayoutVars>
      </dgm:prSet>
      <dgm:spPr/>
    </dgm:pt>
    <dgm:pt modelId="{F8F094DB-52E7-456C-9486-86A172247BDF}" type="pres">
      <dgm:prSet presAssocID="{0E66B39A-9E17-450C-9C05-D61573C119EB}" presName="sibTrans" presStyleLbl="sibTrans1D1" presStyleIdx="11" presStyleCnt="12"/>
      <dgm:spPr/>
    </dgm:pt>
    <dgm:pt modelId="{37FF590E-1DA2-4EBA-9D46-295666E33F00}" type="pres">
      <dgm:prSet presAssocID="{0E66B39A-9E17-450C-9C05-D61573C119EB}" presName="connectorText" presStyleLbl="sibTrans1D1" presStyleIdx="11" presStyleCnt="12"/>
      <dgm:spPr/>
    </dgm:pt>
    <dgm:pt modelId="{6444267E-99FC-47A3-A4B2-DDC2D5FF5DE0}" type="pres">
      <dgm:prSet presAssocID="{D64FFE05-35CF-4B19-9C02-759FAC16FB0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4127700C-82BB-4172-8E79-FE3D2C05387A}" srcId="{A03E5BCE-B969-4071-BD4F-4EB61A7BEDA4}" destId="{A37C8687-C58B-4763-8E1F-83D1FD933B79}" srcOrd="9" destOrd="0" parTransId="{164D3C07-2D69-475D-954A-D0F385DAF7E0}" sibTransId="{A99DFB59-03B3-46BC-AE52-D48CA2BF30FB}"/>
    <dgm:cxn modelId="{CED0E50C-FDE8-4A2B-BFDF-A016A98BF4C2}" type="presOf" srcId="{A99DFB59-03B3-46BC-AE52-D48CA2BF30FB}" destId="{8191795D-8A60-43F9-A062-74B81E024CBD}" srcOrd="0" destOrd="0" presId="urn:microsoft.com/office/officeart/2005/8/layout/bProcess3"/>
    <dgm:cxn modelId="{0321980E-67CB-4D06-A83A-AF9ED3F5D803}" type="presOf" srcId="{D64FFE05-35CF-4B19-9C02-759FAC16FB00}" destId="{6444267E-99FC-47A3-A4B2-DDC2D5FF5DE0}" srcOrd="0" destOrd="0" presId="urn:microsoft.com/office/officeart/2005/8/layout/bProcess3"/>
    <dgm:cxn modelId="{F394A910-8B6A-4E06-BED1-65F5D187A9FD}" type="presOf" srcId="{A03E5BCE-B969-4071-BD4F-4EB61A7BEDA4}" destId="{21FC6E4A-C4CD-4353-BD20-20C74AA29EDA}" srcOrd="0" destOrd="0" presId="urn:microsoft.com/office/officeart/2005/8/layout/bProcess3"/>
    <dgm:cxn modelId="{4116D613-529E-4014-9422-40192A95D459}" type="presOf" srcId="{4A2DEA70-CBF5-4BC6-AF97-922E30F57A27}" destId="{2DEB43B2-C83B-4AA9-9D26-2B72E3E0D777}" srcOrd="0" destOrd="0" presId="urn:microsoft.com/office/officeart/2005/8/layout/bProcess3"/>
    <dgm:cxn modelId="{80294614-11C7-4AB6-897C-646C719FD73F}" type="presOf" srcId="{FB905A8F-13C5-41BF-9AD6-7BF35F013D98}" destId="{8C971B8D-4C05-4D1F-841F-EF76A60FD3A0}" srcOrd="0" destOrd="0" presId="urn:microsoft.com/office/officeart/2005/8/layout/bProcess3"/>
    <dgm:cxn modelId="{71F03915-A107-457A-8F11-9B863983F2B5}" type="presOf" srcId="{687A96F6-5673-44FA-85EF-FEC9592722C3}" destId="{9D21AD4D-1E93-4EC6-9F5D-F403FDF5B6D5}" srcOrd="1" destOrd="0" presId="urn:microsoft.com/office/officeart/2005/8/layout/bProcess3"/>
    <dgm:cxn modelId="{572BEB16-9E15-4926-8886-DE2991906109}" type="presOf" srcId="{0E66B39A-9E17-450C-9C05-D61573C119EB}" destId="{37FF590E-1DA2-4EBA-9D46-295666E33F00}" srcOrd="1" destOrd="0" presId="urn:microsoft.com/office/officeart/2005/8/layout/bProcess3"/>
    <dgm:cxn modelId="{39B4CA18-A742-4166-B938-02DBFE43BF17}" type="presOf" srcId="{3BCAF1A7-0421-419B-915D-51EB7B7C3BDD}" destId="{D4258792-120D-460C-8F35-EF8375264570}" srcOrd="1" destOrd="0" presId="urn:microsoft.com/office/officeart/2005/8/layout/bProcess3"/>
    <dgm:cxn modelId="{768DBF19-CE58-4B72-9A87-8BD6A484E233}" type="presOf" srcId="{A37C8687-C58B-4763-8E1F-83D1FD933B79}" destId="{59758905-68A5-430B-8810-DF145D16B522}" srcOrd="0" destOrd="0" presId="urn:microsoft.com/office/officeart/2005/8/layout/bProcess3"/>
    <dgm:cxn modelId="{46946223-F315-4C37-92F6-3A040D71887D}" type="presOf" srcId="{9DB64CFA-E8E4-4A81-A9CB-D0DBD529B776}" destId="{93EFEAF0-82B9-433C-BB82-D64CD0C5AB8F}" srcOrd="0" destOrd="0" presId="urn:microsoft.com/office/officeart/2005/8/layout/bProcess3"/>
    <dgm:cxn modelId="{58BE9829-E45B-4B0A-B378-10340E6C8FC3}" type="presOf" srcId="{82C4D381-9C3A-4753-B18F-865AC1F3ADEA}" destId="{AF7C0295-8B25-4557-8FB4-58F8FCC4961C}" srcOrd="0" destOrd="0" presId="urn:microsoft.com/office/officeart/2005/8/layout/bProcess3"/>
    <dgm:cxn modelId="{45C6A32A-8E51-46E1-9300-59F7EB509600}" type="presOf" srcId="{9AF74A4F-88D2-47CB-BC53-39EAFFA8CE29}" destId="{A6CBF719-0983-4D20-BC8C-364EBAE6BF40}" srcOrd="0" destOrd="0" presId="urn:microsoft.com/office/officeart/2005/8/layout/bProcess3"/>
    <dgm:cxn modelId="{168E495D-EBFB-4A0B-80B6-C357396B208A}" type="presOf" srcId="{6944803A-318D-452C-93DA-9FD57BA4513E}" destId="{55B96C99-3A90-4F97-A249-99E2D005059F}" srcOrd="0" destOrd="0" presId="urn:microsoft.com/office/officeart/2005/8/layout/bProcess3"/>
    <dgm:cxn modelId="{97924D43-4C17-445D-B484-1427676612E4}" type="presOf" srcId="{687A96F6-5673-44FA-85EF-FEC9592722C3}" destId="{1C611CD8-156B-4762-AEB1-DAE4CABC4608}" srcOrd="0" destOrd="0" presId="urn:microsoft.com/office/officeart/2005/8/layout/bProcess3"/>
    <dgm:cxn modelId="{A5FC9E49-4FC9-4FBE-9329-A1E80DEF9F0A}" type="presOf" srcId="{7CCEB418-E1B5-4BC6-BB37-E8071A09E244}" destId="{B545FF58-9938-45A7-A463-FC5E92CB6D72}" srcOrd="0" destOrd="0" presId="urn:microsoft.com/office/officeart/2005/8/layout/bProcess3"/>
    <dgm:cxn modelId="{7B40B76A-ED67-4BA0-B2A8-D1C558A2FCDA}" srcId="{A03E5BCE-B969-4071-BD4F-4EB61A7BEDA4}" destId="{7CCEB418-E1B5-4BC6-BB37-E8071A09E244}" srcOrd="0" destOrd="0" parTransId="{864AC598-D12B-4822-9D5E-8B6DABF297D6}" sibTransId="{5F049AC2-E83A-48D9-B525-B1B0FC0501A2}"/>
    <dgm:cxn modelId="{EEB71D4C-BA6E-4CBC-9109-7A6D7DDD2685}" srcId="{A03E5BCE-B969-4071-BD4F-4EB61A7BEDA4}" destId="{994A7910-D791-48B3-A532-6E69609B3C4A}" srcOrd="2" destOrd="0" parTransId="{D04BD159-52F3-46FB-97B5-17ED991C11CF}" sibTransId="{944A87B0-59A0-4BEE-B1BF-EE11EC86081E}"/>
    <dgm:cxn modelId="{B6B5C26C-1BE6-47E0-9578-39CE5E2D0762}" type="presOf" srcId="{923FF4DD-BE67-4097-A0A3-F1C741F8D1D7}" destId="{39C3C4A0-2C41-42B8-A659-49798F024291}" srcOrd="1" destOrd="0" presId="urn:microsoft.com/office/officeart/2005/8/layout/bProcess3"/>
    <dgm:cxn modelId="{640D924F-363E-4AF6-BB1A-AA8C6E3C40A9}" type="presOf" srcId="{0E66B39A-9E17-450C-9C05-D61573C119EB}" destId="{F8F094DB-52E7-456C-9486-86A172247BDF}" srcOrd="0" destOrd="0" presId="urn:microsoft.com/office/officeart/2005/8/layout/bProcess3"/>
    <dgm:cxn modelId="{018DCA54-BD01-4A53-B26A-B87BC397258D}" type="presOf" srcId="{7E998281-5C66-4E2A-AF9C-1318C3D6B3E8}" destId="{58A8D064-DA80-433A-A70C-4D23EF90C4FF}" srcOrd="1" destOrd="0" presId="urn:microsoft.com/office/officeart/2005/8/layout/bProcess3"/>
    <dgm:cxn modelId="{1B5A1576-FF98-4E49-8250-08BE95FA7B5B}" type="presOf" srcId="{5F049AC2-E83A-48D9-B525-B1B0FC0501A2}" destId="{7947596C-228F-48D5-BCF9-116E34F417AA}" srcOrd="1" destOrd="0" presId="urn:microsoft.com/office/officeart/2005/8/layout/bProcess3"/>
    <dgm:cxn modelId="{6F0DDD7C-B971-4908-BF3F-73EFB253B967}" type="presOf" srcId="{C200B361-E6AB-4D28-987A-4CACD5BC86B3}" destId="{2CEB6981-495F-4F98-9DEB-5C91CE3E1FCF}" srcOrd="0" destOrd="0" presId="urn:microsoft.com/office/officeart/2005/8/layout/bProcess3"/>
    <dgm:cxn modelId="{F5C5817F-64B3-457A-93B8-3EE4D3ED0170}" type="presOf" srcId="{9971B391-F71D-4278-8F51-8998B1B8B0EF}" destId="{9621BE8A-6187-4290-B5DD-754DB4B24E61}" srcOrd="0" destOrd="0" presId="urn:microsoft.com/office/officeart/2005/8/layout/bProcess3"/>
    <dgm:cxn modelId="{AA131B86-41FA-45F7-9DC1-C65B98593EEA}" type="presOf" srcId="{C200B361-E6AB-4D28-987A-4CACD5BC86B3}" destId="{1C06AC0B-7E35-472E-A11F-06497F2C6B4A}" srcOrd="1" destOrd="0" presId="urn:microsoft.com/office/officeart/2005/8/layout/bProcess3"/>
    <dgm:cxn modelId="{D5B3F888-E3D7-4CCE-91E6-287A25B316F1}" type="presOf" srcId="{82C4D381-9C3A-4753-B18F-865AC1F3ADEA}" destId="{EEF37812-3B5A-43AA-B6FF-9AA952F7D0AD}" srcOrd="1" destOrd="0" presId="urn:microsoft.com/office/officeart/2005/8/layout/bProcess3"/>
    <dgm:cxn modelId="{51B19A8A-86FE-42E1-AC47-D0156E4D3458}" srcId="{A03E5BCE-B969-4071-BD4F-4EB61A7BEDA4}" destId="{6424501D-71B1-46FA-B18B-7808390F4B6A}" srcOrd="7" destOrd="0" parTransId="{415CB938-F31A-4BE6-BFE4-19E430214F1E}" sibTransId="{BA5A123A-EDBC-43CE-A951-5934FBD91F43}"/>
    <dgm:cxn modelId="{7E2DF58B-9CE2-4360-B326-79246F5DA5F0}" type="presOf" srcId="{944A87B0-59A0-4BEE-B1BF-EE11EC86081E}" destId="{E772B487-30D1-42BC-846D-C234F7FE1E02}" srcOrd="0" destOrd="0" presId="urn:microsoft.com/office/officeart/2005/8/layout/bProcess3"/>
    <dgm:cxn modelId="{5DC9C091-307E-42CE-BE7F-E110D404BB64}" type="presOf" srcId="{BA5A123A-EDBC-43CE-A951-5934FBD91F43}" destId="{B1428473-8555-4BD9-95B6-B99D94710952}" srcOrd="1" destOrd="0" presId="urn:microsoft.com/office/officeart/2005/8/layout/bProcess3"/>
    <dgm:cxn modelId="{58B04094-8488-4B8B-B506-3C3822D76A12}" type="presOf" srcId="{A99DFB59-03B3-46BC-AE52-D48CA2BF30FB}" destId="{9DB0F755-3B25-4A88-B1C9-D45414BF329E}" srcOrd="1" destOrd="0" presId="urn:microsoft.com/office/officeart/2005/8/layout/bProcess3"/>
    <dgm:cxn modelId="{CB944F95-A36D-4A9B-A407-3901597BB7FC}" srcId="{A03E5BCE-B969-4071-BD4F-4EB61A7BEDA4}" destId="{C203CCE7-4925-4EE2-B4BC-824FD6CAF94A}" srcOrd="11" destOrd="0" parTransId="{4941F213-6509-40E0-A830-767E5F845A47}" sibTransId="{0E66B39A-9E17-450C-9C05-D61573C119EB}"/>
    <dgm:cxn modelId="{53A6D3B1-34ED-4B51-B870-347E2935A99A}" srcId="{A03E5BCE-B969-4071-BD4F-4EB61A7BEDA4}" destId="{D64FFE05-35CF-4B19-9C02-759FAC16FB00}" srcOrd="12" destOrd="0" parTransId="{579658C7-42CA-45E5-AE80-D629C7279D21}" sibTransId="{FCB25AEB-A377-407B-BDCF-D7C13B971BB6}"/>
    <dgm:cxn modelId="{A6ABB6C1-98AB-4305-AF60-3164EF872144}" srcId="{A03E5BCE-B969-4071-BD4F-4EB61A7BEDA4}" destId="{1C21B945-3E92-476E-9897-4D2B21298D65}" srcOrd="3" destOrd="0" parTransId="{4171DC3A-9E4A-443B-99FA-0B0201358C85}" sibTransId="{C200B361-E6AB-4D28-987A-4CACD5BC86B3}"/>
    <dgm:cxn modelId="{B290ACC2-0A3D-4E07-B39C-C2A6BACB60C5}" srcId="{A03E5BCE-B969-4071-BD4F-4EB61A7BEDA4}" destId="{9DB64CFA-E8E4-4A81-A9CB-D0DBD529B776}" srcOrd="5" destOrd="0" parTransId="{31457FBB-446F-4BA4-8409-396E1DFA9D8B}" sibTransId="{3BCAF1A7-0421-419B-915D-51EB7B7C3BDD}"/>
    <dgm:cxn modelId="{577F5DCA-2347-46D5-AAE0-8048113CBDA3}" type="presOf" srcId="{944A87B0-59A0-4BEE-B1BF-EE11EC86081E}" destId="{5D8A5D27-7C60-447B-8CFB-CB8EB8C2675B}" srcOrd="1" destOrd="0" presId="urn:microsoft.com/office/officeart/2005/8/layout/bProcess3"/>
    <dgm:cxn modelId="{5F86CFCB-147A-45D7-89CA-A63D02793815}" srcId="{A03E5BCE-B969-4071-BD4F-4EB61A7BEDA4}" destId="{5AB8E707-00DC-4035-9209-996F819590B2}" srcOrd="8" destOrd="0" parTransId="{B7CF486B-8371-4FFF-A69A-9004DDA569D5}" sibTransId="{82C4D381-9C3A-4753-B18F-865AC1F3ADEA}"/>
    <dgm:cxn modelId="{A3DC17CC-17A2-4C9D-B001-0F18FD15301F}" type="presOf" srcId="{1C21B945-3E92-476E-9897-4D2B21298D65}" destId="{933953DA-B05D-4A37-AC2A-9E30AA1CE661}" srcOrd="0" destOrd="0" presId="urn:microsoft.com/office/officeart/2005/8/layout/bProcess3"/>
    <dgm:cxn modelId="{65DC30CE-4887-4605-808C-B81FDDDD4366}" type="presOf" srcId="{4A2DEA70-CBF5-4BC6-AF97-922E30F57A27}" destId="{D113DD64-E416-4482-974C-B680E90ABF2B}" srcOrd="1" destOrd="0" presId="urn:microsoft.com/office/officeart/2005/8/layout/bProcess3"/>
    <dgm:cxn modelId="{695C46CF-8EA9-4D41-9636-1FD00F02DC33}" srcId="{A03E5BCE-B969-4071-BD4F-4EB61A7BEDA4}" destId="{9AF74A4F-88D2-47CB-BC53-39EAFFA8CE29}" srcOrd="6" destOrd="0" parTransId="{4311BD22-C796-4CF9-937F-81E87A4737E3}" sibTransId="{923FF4DD-BE67-4097-A0A3-F1C741F8D1D7}"/>
    <dgm:cxn modelId="{DDCA97D5-F7F2-4831-A212-8BAC959FDAA5}" type="presOf" srcId="{C203CCE7-4925-4EE2-B4BC-824FD6CAF94A}" destId="{3372E351-8D04-4A58-89CF-C3CA1B7756F9}" srcOrd="0" destOrd="0" presId="urn:microsoft.com/office/officeart/2005/8/layout/bProcess3"/>
    <dgm:cxn modelId="{80ABDAD7-FA2D-430F-AE68-C5FA728E7136}" type="presOf" srcId="{6424501D-71B1-46FA-B18B-7808390F4B6A}" destId="{E514A454-FA2E-4ADA-ACD4-7B47E298369F}" srcOrd="0" destOrd="0" presId="urn:microsoft.com/office/officeart/2005/8/layout/bProcess3"/>
    <dgm:cxn modelId="{AA664DDC-29B3-4710-97A0-CE600F452165}" type="presOf" srcId="{923FF4DD-BE67-4097-A0A3-F1C741F8D1D7}" destId="{8990A483-B268-491C-9BB8-70082744B053}" srcOrd="0" destOrd="0" presId="urn:microsoft.com/office/officeart/2005/8/layout/bProcess3"/>
    <dgm:cxn modelId="{D053B7E3-F2CA-4ED4-A546-489E954DAEC1}" srcId="{A03E5BCE-B969-4071-BD4F-4EB61A7BEDA4}" destId="{FB905A8F-13C5-41BF-9AD6-7BF35F013D98}" srcOrd="1" destOrd="0" parTransId="{ED33A20A-019F-4278-A9D4-3DDC70909F09}" sibTransId="{7E998281-5C66-4E2A-AF9C-1318C3D6B3E8}"/>
    <dgm:cxn modelId="{C849DAE6-CDB3-4E38-9112-04FA1249E097}" type="presOf" srcId="{5F049AC2-E83A-48D9-B525-B1B0FC0501A2}" destId="{24D302EE-F5E5-40F5-A5D4-C52A9E029DDB}" srcOrd="0" destOrd="0" presId="urn:microsoft.com/office/officeart/2005/8/layout/bProcess3"/>
    <dgm:cxn modelId="{B6D0DAE7-7482-40DA-86ED-CA0D5CAE6A95}" type="presOf" srcId="{3BCAF1A7-0421-419B-915D-51EB7B7C3BDD}" destId="{78977EC6-57FD-4A18-822C-EBA74005DE17}" srcOrd="0" destOrd="0" presId="urn:microsoft.com/office/officeart/2005/8/layout/bProcess3"/>
    <dgm:cxn modelId="{9EE45EE8-AC40-4869-A911-5E1EFA7AF6F0}" type="presOf" srcId="{5AB8E707-00DC-4035-9209-996F819590B2}" destId="{279EC002-80F3-4027-BC75-598363F5856C}" srcOrd="0" destOrd="0" presId="urn:microsoft.com/office/officeart/2005/8/layout/bProcess3"/>
    <dgm:cxn modelId="{5DE57FF3-395A-46DD-82FA-D827E5298B4B}" srcId="{A03E5BCE-B969-4071-BD4F-4EB61A7BEDA4}" destId="{9971B391-F71D-4278-8F51-8998B1B8B0EF}" srcOrd="4" destOrd="0" parTransId="{C516BCB9-4D26-49A5-9A46-55F370BAC097}" sibTransId="{687A96F6-5673-44FA-85EF-FEC9592722C3}"/>
    <dgm:cxn modelId="{8E7CBFF3-2325-4BE4-8C4B-D605BE50309B}" srcId="{A03E5BCE-B969-4071-BD4F-4EB61A7BEDA4}" destId="{6944803A-318D-452C-93DA-9FD57BA4513E}" srcOrd="10" destOrd="0" parTransId="{473DDC32-F5E6-4932-9023-29BDF8452358}" sibTransId="{4A2DEA70-CBF5-4BC6-AF97-922E30F57A27}"/>
    <dgm:cxn modelId="{AFE52EF9-4626-4028-8BA3-9A22CAE24535}" type="presOf" srcId="{7E998281-5C66-4E2A-AF9C-1318C3D6B3E8}" destId="{770CFEED-45B2-4B0C-8946-077A28003D7B}" srcOrd="0" destOrd="0" presId="urn:microsoft.com/office/officeart/2005/8/layout/bProcess3"/>
    <dgm:cxn modelId="{9C0368FA-5904-4022-ADF4-2D53DD2B230E}" type="presOf" srcId="{BA5A123A-EDBC-43CE-A951-5934FBD91F43}" destId="{320D1EF3-3293-4064-B1FA-D010ECA8F57B}" srcOrd="0" destOrd="0" presId="urn:microsoft.com/office/officeart/2005/8/layout/bProcess3"/>
    <dgm:cxn modelId="{3030FBFB-5553-4F87-AD98-56B145EC856F}" type="presOf" srcId="{994A7910-D791-48B3-A532-6E69609B3C4A}" destId="{5DEBD4C0-7324-4DA4-A317-BDEBC52DEA38}" srcOrd="0" destOrd="0" presId="urn:microsoft.com/office/officeart/2005/8/layout/bProcess3"/>
    <dgm:cxn modelId="{CB98EB1F-1685-41BA-A0D4-B54635C74412}" type="presParOf" srcId="{21FC6E4A-C4CD-4353-BD20-20C74AA29EDA}" destId="{B545FF58-9938-45A7-A463-FC5E92CB6D72}" srcOrd="0" destOrd="0" presId="urn:microsoft.com/office/officeart/2005/8/layout/bProcess3"/>
    <dgm:cxn modelId="{123D4152-8F20-4EDF-A2C0-E16D4D2A731B}" type="presParOf" srcId="{21FC6E4A-C4CD-4353-BD20-20C74AA29EDA}" destId="{24D302EE-F5E5-40F5-A5D4-C52A9E029DDB}" srcOrd="1" destOrd="0" presId="urn:microsoft.com/office/officeart/2005/8/layout/bProcess3"/>
    <dgm:cxn modelId="{B5A6225C-25F9-4093-A1A3-A068214F769F}" type="presParOf" srcId="{24D302EE-F5E5-40F5-A5D4-C52A9E029DDB}" destId="{7947596C-228F-48D5-BCF9-116E34F417AA}" srcOrd="0" destOrd="0" presId="urn:microsoft.com/office/officeart/2005/8/layout/bProcess3"/>
    <dgm:cxn modelId="{A272DE67-948E-41B2-B15B-F6B344945850}" type="presParOf" srcId="{21FC6E4A-C4CD-4353-BD20-20C74AA29EDA}" destId="{8C971B8D-4C05-4D1F-841F-EF76A60FD3A0}" srcOrd="2" destOrd="0" presId="urn:microsoft.com/office/officeart/2005/8/layout/bProcess3"/>
    <dgm:cxn modelId="{411932D4-153D-4EED-B124-3EDDF085022C}" type="presParOf" srcId="{21FC6E4A-C4CD-4353-BD20-20C74AA29EDA}" destId="{770CFEED-45B2-4B0C-8946-077A28003D7B}" srcOrd="3" destOrd="0" presId="urn:microsoft.com/office/officeart/2005/8/layout/bProcess3"/>
    <dgm:cxn modelId="{E85A51BB-BDD5-4247-B81D-EEB75CB480A0}" type="presParOf" srcId="{770CFEED-45B2-4B0C-8946-077A28003D7B}" destId="{58A8D064-DA80-433A-A70C-4D23EF90C4FF}" srcOrd="0" destOrd="0" presId="urn:microsoft.com/office/officeart/2005/8/layout/bProcess3"/>
    <dgm:cxn modelId="{AE0F6932-D79E-4D99-9432-C73D34C3F9B7}" type="presParOf" srcId="{21FC6E4A-C4CD-4353-BD20-20C74AA29EDA}" destId="{5DEBD4C0-7324-4DA4-A317-BDEBC52DEA38}" srcOrd="4" destOrd="0" presId="urn:microsoft.com/office/officeart/2005/8/layout/bProcess3"/>
    <dgm:cxn modelId="{0B9EE223-5A0F-4B6F-A66B-F2DE13E28DC3}" type="presParOf" srcId="{21FC6E4A-C4CD-4353-BD20-20C74AA29EDA}" destId="{E772B487-30D1-42BC-846D-C234F7FE1E02}" srcOrd="5" destOrd="0" presId="urn:microsoft.com/office/officeart/2005/8/layout/bProcess3"/>
    <dgm:cxn modelId="{C2031141-EA6D-4363-B200-77241500A3AF}" type="presParOf" srcId="{E772B487-30D1-42BC-846D-C234F7FE1E02}" destId="{5D8A5D27-7C60-447B-8CFB-CB8EB8C2675B}" srcOrd="0" destOrd="0" presId="urn:microsoft.com/office/officeart/2005/8/layout/bProcess3"/>
    <dgm:cxn modelId="{CE18546B-3E74-4193-9866-3BF0D863107C}" type="presParOf" srcId="{21FC6E4A-C4CD-4353-BD20-20C74AA29EDA}" destId="{933953DA-B05D-4A37-AC2A-9E30AA1CE661}" srcOrd="6" destOrd="0" presId="urn:microsoft.com/office/officeart/2005/8/layout/bProcess3"/>
    <dgm:cxn modelId="{C4470F86-D78A-4340-BB42-D02C775D4E09}" type="presParOf" srcId="{21FC6E4A-C4CD-4353-BD20-20C74AA29EDA}" destId="{2CEB6981-495F-4F98-9DEB-5C91CE3E1FCF}" srcOrd="7" destOrd="0" presId="urn:microsoft.com/office/officeart/2005/8/layout/bProcess3"/>
    <dgm:cxn modelId="{9D54E525-6EB0-4D78-809F-80BBE89774AF}" type="presParOf" srcId="{2CEB6981-495F-4F98-9DEB-5C91CE3E1FCF}" destId="{1C06AC0B-7E35-472E-A11F-06497F2C6B4A}" srcOrd="0" destOrd="0" presId="urn:microsoft.com/office/officeart/2005/8/layout/bProcess3"/>
    <dgm:cxn modelId="{F6BDA2D0-3307-4CEB-923E-4B7C99A8340D}" type="presParOf" srcId="{21FC6E4A-C4CD-4353-BD20-20C74AA29EDA}" destId="{9621BE8A-6187-4290-B5DD-754DB4B24E61}" srcOrd="8" destOrd="0" presId="urn:microsoft.com/office/officeart/2005/8/layout/bProcess3"/>
    <dgm:cxn modelId="{0BD772D7-111F-44A6-95D3-73FBC583B4CF}" type="presParOf" srcId="{21FC6E4A-C4CD-4353-BD20-20C74AA29EDA}" destId="{1C611CD8-156B-4762-AEB1-DAE4CABC4608}" srcOrd="9" destOrd="0" presId="urn:microsoft.com/office/officeart/2005/8/layout/bProcess3"/>
    <dgm:cxn modelId="{C1B72F64-FF67-49BD-A78F-BC6A29D4490C}" type="presParOf" srcId="{1C611CD8-156B-4762-AEB1-DAE4CABC4608}" destId="{9D21AD4D-1E93-4EC6-9F5D-F403FDF5B6D5}" srcOrd="0" destOrd="0" presId="urn:microsoft.com/office/officeart/2005/8/layout/bProcess3"/>
    <dgm:cxn modelId="{E3205AEC-5CEA-4066-B6C9-8856CFB5A423}" type="presParOf" srcId="{21FC6E4A-C4CD-4353-BD20-20C74AA29EDA}" destId="{93EFEAF0-82B9-433C-BB82-D64CD0C5AB8F}" srcOrd="10" destOrd="0" presId="urn:microsoft.com/office/officeart/2005/8/layout/bProcess3"/>
    <dgm:cxn modelId="{7AC6BFF7-37BC-42CF-88CB-D1B8967E3F37}" type="presParOf" srcId="{21FC6E4A-C4CD-4353-BD20-20C74AA29EDA}" destId="{78977EC6-57FD-4A18-822C-EBA74005DE17}" srcOrd="11" destOrd="0" presId="urn:microsoft.com/office/officeart/2005/8/layout/bProcess3"/>
    <dgm:cxn modelId="{38BAC7B4-54C3-407A-AD6E-3692ACC14C41}" type="presParOf" srcId="{78977EC6-57FD-4A18-822C-EBA74005DE17}" destId="{D4258792-120D-460C-8F35-EF8375264570}" srcOrd="0" destOrd="0" presId="urn:microsoft.com/office/officeart/2005/8/layout/bProcess3"/>
    <dgm:cxn modelId="{FAA8FA3F-CFB9-4EAD-A5D6-DE169D3F77A0}" type="presParOf" srcId="{21FC6E4A-C4CD-4353-BD20-20C74AA29EDA}" destId="{A6CBF719-0983-4D20-BC8C-364EBAE6BF40}" srcOrd="12" destOrd="0" presId="urn:microsoft.com/office/officeart/2005/8/layout/bProcess3"/>
    <dgm:cxn modelId="{A756E404-90F0-4C47-9F56-4A3B505FAB1B}" type="presParOf" srcId="{21FC6E4A-C4CD-4353-BD20-20C74AA29EDA}" destId="{8990A483-B268-491C-9BB8-70082744B053}" srcOrd="13" destOrd="0" presId="urn:microsoft.com/office/officeart/2005/8/layout/bProcess3"/>
    <dgm:cxn modelId="{10E39325-A2F9-40E5-B6D0-726281331B43}" type="presParOf" srcId="{8990A483-B268-491C-9BB8-70082744B053}" destId="{39C3C4A0-2C41-42B8-A659-49798F024291}" srcOrd="0" destOrd="0" presId="urn:microsoft.com/office/officeart/2005/8/layout/bProcess3"/>
    <dgm:cxn modelId="{B750B697-E735-43CC-8502-137F0BAA3E56}" type="presParOf" srcId="{21FC6E4A-C4CD-4353-BD20-20C74AA29EDA}" destId="{E514A454-FA2E-4ADA-ACD4-7B47E298369F}" srcOrd="14" destOrd="0" presId="urn:microsoft.com/office/officeart/2005/8/layout/bProcess3"/>
    <dgm:cxn modelId="{D3F3AD12-CC2A-4F21-B8A3-7BF02927D35E}" type="presParOf" srcId="{21FC6E4A-C4CD-4353-BD20-20C74AA29EDA}" destId="{320D1EF3-3293-4064-B1FA-D010ECA8F57B}" srcOrd="15" destOrd="0" presId="urn:microsoft.com/office/officeart/2005/8/layout/bProcess3"/>
    <dgm:cxn modelId="{925D81D4-F2F7-4414-BB90-ADE36B9C89C0}" type="presParOf" srcId="{320D1EF3-3293-4064-B1FA-D010ECA8F57B}" destId="{B1428473-8555-4BD9-95B6-B99D94710952}" srcOrd="0" destOrd="0" presId="urn:microsoft.com/office/officeart/2005/8/layout/bProcess3"/>
    <dgm:cxn modelId="{796566A7-810F-4B43-AE53-96908F94A582}" type="presParOf" srcId="{21FC6E4A-C4CD-4353-BD20-20C74AA29EDA}" destId="{279EC002-80F3-4027-BC75-598363F5856C}" srcOrd="16" destOrd="0" presId="urn:microsoft.com/office/officeart/2005/8/layout/bProcess3"/>
    <dgm:cxn modelId="{BDEC168A-3500-4C16-945F-DA956140347B}" type="presParOf" srcId="{21FC6E4A-C4CD-4353-BD20-20C74AA29EDA}" destId="{AF7C0295-8B25-4557-8FB4-58F8FCC4961C}" srcOrd="17" destOrd="0" presId="urn:microsoft.com/office/officeart/2005/8/layout/bProcess3"/>
    <dgm:cxn modelId="{97E47B7E-B12F-475D-ACB9-868AE9910173}" type="presParOf" srcId="{AF7C0295-8B25-4557-8FB4-58F8FCC4961C}" destId="{EEF37812-3B5A-43AA-B6FF-9AA952F7D0AD}" srcOrd="0" destOrd="0" presId="urn:microsoft.com/office/officeart/2005/8/layout/bProcess3"/>
    <dgm:cxn modelId="{70370B37-3B9C-4704-9F73-8A63079B0E56}" type="presParOf" srcId="{21FC6E4A-C4CD-4353-BD20-20C74AA29EDA}" destId="{59758905-68A5-430B-8810-DF145D16B522}" srcOrd="18" destOrd="0" presId="urn:microsoft.com/office/officeart/2005/8/layout/bProcess3"/>
    <dgm:cxn modelId="{C2E94CFB-C0F2-4AAD-9CE4-15921553508E}" type="presParOf" srcId="{21FC6E4A-C4CD-4353-BD20-20C74AA29EDA}" destId="{8191795D-8A60-43F9-A062-74B81E024CBD}" srcOrd="19" destOrd="0" presId="urn:microsoft.com/office/officeart/2005/8/layout/bProcess3"/>
    <dgm:cxn modelId="{032DB703-1CFC-44C6-A2C5-FFD725D978B1}" type="presParOf" srcId="{8191795D-8A60-43F9-A062-74B81E024CBD}" destId="{9DB0F755-3B25-4A88-B1C9-D45414BF329E}" srcOrd="0" destOrd="0" presId="urn:microsoft.com/office/officeart/2005/8/layout/bProcess3"/>
    <dgm:cxn modelId="{A7DC7B1A-6AEF-4C86-87C2-98AFFD95B225}" type="presParOf" srcId="{21FC6E4A-C4CD-4353-BD20-20C74AA29EDA}" destId="{55B96C99-3A90-4F97-A249-99E2D005059F}" srcOrd="20" destOrd="0" presId="urn:microsoft.com/office/officeart/2005/8/layout/bProcess3"/>
    <dgm:cxn modelId="{0F79F80E-3FE1-41B0-823C-05950C04F819}" type="presParOf" srcId="{21FC6E4A-C4CD-4353-BD20-20C74AA29EDA}" destId="{2DEB43B2-C83B-4AA9-9D26-2B72E3E0D777}" srcOrd="21" destOrd="0" presId="urn:microsoft.com/office/officeart/2005/8/layout/bProcess3"/>
    <dgm:cxn modelId="{391517C9-768F-4F08-A733-9A53113A8F9B}" type="presParOf" srcId="{2DEB43B2-C83B-4AA9-9D26-2B72E3E0D777}" destId="{D113DD64-E416-4482-974C-B680E90ABF2B}" srcOrd="0" destOrd="0" presId="urn:microsoft.com/office/officeart/2005/8/layout/bProcess3"/>
    <dgm:cxn modelId="{E1D050C0-E0FA-4287-8E70-E2A1A54EA126}" type="presParOf" srcId="{21FC6E4A-C4CD-4353-BD20-20C74AA29EDA}" destId="{3372E351-8D04-4A58-89CF-C3CA1B7756F9}" srcOrd="22" destOrd="0" presId="urn:microsoft.com/office/officeart/2005/8/layout/bProcess3"/>
    <dgm:cxn modelId="{C7E62069-C1B9-4CF0-A526-BEE5DEA1A6EE}" type="presParOf" srcId="{21FC6E4A-C4CD-4353-BD20-20C74AA29EDA}" destId="{F8F094DB-52E7-456C-9486-86A172247BDF}" srcOrd="23" destOrd="0" presId="urn:microsoft.com/office/officeart/2005/8/layout/bProcess3"/>
    <dgm:cxn modelId="{62C56635-0A5E-49D4-B2C5-B997F211253A}" type="presParOf" srcId="{F8F094DB-52E7-456C-9486-86A172247BDF}" destId="{37FF590E-1DA2-4EBA-9D46-295666E33F00}" srcOrd="0" destOrd="0" presId="urn:microsoft.com/office/officeart/2005/8/layout/bProcess3"/>
    <dgm:cxn modelId="{1FF1D03D-1AB5-46DA-8872-89B546473913}" type="presParOf" srcId="{21FC6E4A-C4CD-4353-BD20-20C74AA29EDA}" destId="{6444267E-99FC-47A3-A4B2-DDC2D5FF5DE0}" srcOrd="2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302EE-F5E5-40F5-A5D4-C52A9E029DDB}">
      <dsp:nvSpPr>
        <dsp:cNvPr id="0" name=""/>
        <dsp:cNvSpPr/>
      </dsp:nvSpPr>
      <dsp:spPr>
        <a:xfrm>
          <a:off x="1640663" y="469791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1804635" y="513624"/>
        <a:ext cx="18870" cy="3774"/>
      </dsp:txXfrm>
    </dsp:sp>
    <dsp:sp modelId="{B545FF58-9938-45A7-A463-FC5E92CB6D72}">
      <dsp:nvSpPr>
        <dsp:cNvPr id="0" name=""/>
        <dsp:cNvSpPr/>
      </dsp:nvSpPr>
      <dsp:spPr>
        <a:xfrm>
          <a:off x="1531" y="23231"/>
          <a:ext cx="1640932" cy="9845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Proje</a:t>
          </a:r>
          <a:r>
            <a:rPr lang="en-US" sz="1700" b="1" kern="1200" dirty="0"/>
            <a:t> </a:t>
          </a:r>
          <a:r>
            <a:rPr lang="en-US" sz="1700" b="1" kern="1200" dirty="0" err="1"/>
            <a:t>Adı</a:t>
          </a:r>
          <a:r>
            <a:rPr lang="en-US" sz="1700" b="1" kern="1200" dirty="0"/>
            <a:t> </a:t>
          </a:r>
          <a:r>
            <a:rPr lang="en-US" sz="1700" b="1" kern="1200" dirty="0" err="1"/>
            <a:t>ve</a:t>
          </a:r>
          <a:r>
            <a:rPr lang="en-US" sz="1700" b="1" kern="1200" dirty="0"/>
            <a:t> </a:t>
          </a:r>
          <a:r>
            <a:rPr lang="en-US" sz="1700" b="1" kern="1200" dirty="0" err="1"/>
            <a:t>Takım</a:t>
          </a:r>
          <a:r>
            <a:rPr lang="en-US" sz="1700" b="1" kern="1200" dirty="0"/>
            <a:t> </a:t>
          </a:r>
          <a:r>
            <a:rPr lang="en-US" sz="1700" b="1" kern="1200" dirty="0" err="1"/>
            <a:t>Üyeleri</a:t>
          </a:r>
          <a:endParaRPr lang="tr-TR" sz="1700" kern="1200" dirty="0"/>
        </a:p>
      </dsp:txBody>
      <dsp:txXfrm>
        <a:off x="1531" y="23231"/>
        <a:ext cx="1640932" cy="984559"/>
      </dsp:txXfrm>
    </dsp:sp>
    <dsp:sp modelId="{770CFEED-45B2-4B0C-8946-077A28003D7B}">
      <dsp:nvSpPr>
        <dsp:cNvPr id="0" name=""/>
        <dsp:cNvSpPr/>
      </dsp:nvSpPr>
      <dsp:spPr>
        <a:xfrm>
          <a:off x="3659010" y="469791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-405888"/>
              <a:satOff val="2445"/>
              <a:lumOff val="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2982" y="513624"/>
        <a:ext cx="18870" cy="3774"/>
      </dsp:txXfrm>
    </dsp:sp>
    <dsp:sp modelId="{8C971B8D-4C05-4D1F-841F-EF76A60FD3A0}">
      <dsp:nvSpPr>
        <dsp:cNvPr id="0" name=""/>
        <dsp:cNvSpPr/>
      </dsp:nvSpPr>
      <dsp:spPr>
        <a:xfrm>
          <a:off x="2019878" y="23231"/>
          <a:ext cx="1640932" cy="984559"/>
        </a:xfrm>
        <a:prstGeom prst="rect">
          <a:avLst/>
        </a:prstGeom>
        <a:solidFill>
          <a:schemeClr val="accent4">
            <a:hueOff val="-372064"/>
            <a:satOff val="2242"/>
            <a:lumOff val="1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Proje</a:t>
          </a:r>
          <a:r>
            <a:rPr lang="en-US" sz="1700" b="1" kern="1200" dirty="0"/>
            <a:t> </a:t>
          </a:r>
          <a:r>
            <a:rPr lang="en-US" sz="1700" b="1" kern="1200" dirty="0" err="1"/>
            <a:t>Amacı</a:t>
          </a:r>
          <a:endParaRPr lang="tr-TR" sz="1700" kern="1200" dirty="0"/>
        </a:p>
      </dsp:txBody>
      <dsp:txXfrm>
        <a:off x="2019878" y="23231"/>
        <a:ext cx="1640932" cy="984559"/>
      </dsp:txXfrm>
    </dsp:sp>
    <dsp:sp modelId="{E772B487-30D1-42BC-846D-C234F7FE1E02}">
      <dsp:nvSpPr>
        <dsp:cNvPr id="0" name=""/>
        <dsp:cNvSpPr/>
      </dsp:nvSpPr>
      <dsp:spPr>
        <a:xfrm>
          <a:off x="5677356" y="469791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-811776"/>
              <a:satOff val="4891"/>
              <a:lumOff val="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1328" y="513624"/>
        <a:ext cx="18870" cy="3774"/>
      </dsp:txXfrm>
    </dsp:sp>
    <dsp:sp modelId="{5DEBD4C0-7324-4DA4-A317-BDEBC52DEA38}">
      <dsp:nvSpPr>
        <dsp:cNvPr id="0" name=""/>
        <dsp:cNvSpPr/>
      </dsp:nvSpPr>
      <dsp:spPr>
        <a:xfrm>
          <a:off x="4038224" y="23231"/>
          <a:ext cx="1640932" cy="984559"/>
        </a:xfrm>
        <a:prstGeom prst="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Proje</a:t>
          </a:r>
          <a:r>
            <a:rPr lang="en-US" sz="1700" b="1" kern="1200" dirty="0"/>
            <a:t> </a:t>
          </a:r>
          <a:r>
            <a:rPr lang="en-US" sz="1700" b="1" kern="1200" dirty="0" err="1"/>
            <a:t>Kapsamı</a:t>
          </a:r>
          <a:endParaRPr lang="tr-TR" sz="1700" kern="1200" dirty="0"/>
        </a:p>
      </dsp:txBody>
      <dsp:txXfrm>
        <a:off x="4038224" y="23231"/>
        <a:ext cx="1640932" cy="984559"/>
      </dsp:txXfrm>
    </dsp:sp>
    <dsp:sp modelId="{2CEB6981-495F-4F98-9DEB-5C91CE3E1FCF}">
      <dsp:nvSpPr>
        <dsp:cNvPr id="0" name=""/>
        <dsp:cNvSpPr/>
      </dsp:nvSpPr>
      <dsp:spPr>
        <a:xfrm>
          <a:off x="821997" y="1005990"/>
          <a:ext cx="6055039" cy="346814"/>
        </a:xfrm>
        <a:custGeom>
          <a:avLst/>
          <a:gdLst/>
          <a:ahLst/>
          <a:cxnLst/>
          <a:rect l="0" t="0" r="0" b="0"/>
          <a:pathLst>
            <a:path>
              <a:moveTo>
                <a:pt x="6055039" y="0"/>
              </a:moveTo>
              <a:lnTo>
                <a:pt x="6055039" y="190507"/>
              </a:lnTo>
              <a:lnTo>
                <a:pt x="0" y="190507"/>
              </a:lnTo>
              <a:lnTo>
                <a:pt x="0" y="346814"/>
              </a:lnTo>
            </a:path>
          </a:pathLst>
        </a:custGeom>
        <a:noFill/>
        <a:ln w="9525" cap="flat" cmpd="sng" algn="ctr">
          <a:solidFill>
            <a:schemeClr val="accent4">
              <a:hueOff val="-1217664"/>
              <a:satOff val="7336"/>
              <a:lumOff val="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7847" y="1177510"/>
        <a:ext cx="303339" cy="3774"/>
      </dsp:txXfrm>
    </dsp:sp>
    <dsp:sp modelId="{933953DA-B05D-4A37-AC2A-9E30AA1CE661}">
      <dsp:nvSpPr>
        <dsp:cNvPr id="0" name=""/>
        <dsp:cNvSpPr/>
      </dsp:nvSpPr>
      <dsp:spPr>
        <a:xfrm>
          <a:off x="6056571" y="23231"/>
          <a:ext cx="1640932" cy="984559"/>
        </a:xfrm>
        <a:prstGeom prst="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Literatür</a:t>
          </a:r>
          <a:r>
            <a:rPr lang="en-US" sz="1700" b="1" kern="1200" dirty="0"/>
            <a:t> </a:t>
          </a:r>
          <a:r>
            <a:rPr lang="en-US" sz="1700" b="1" kern="1200" dirty="0" err="1"/>
            <a:t>Araştırması</a:t>
          </a:r>
          <a:endParaRPr lang="tr-TR" sz="1700" kern="1200" dirty="0"/>
        </a:p>
      </dsp:txBody>
      <dsp:txXfrm>
        <a:off x="6056571" y="23231"/>
        <a:ext cx="1640932" cy="984559"/>
      </dsp:txXfrm>
    </dsp:sp>
    <dsp:sp modelId="{1C611CD8-156B-4762-AEB1-DAE4CABC4608}">
      <dsp:nvSpPr>
        <dsp:cNvPr id="0" name=""/>
        <dsp:cNvSpPr/>
      </dsp:nvSpPr>
      <dsp:spPr>
        <a:xfrm>
          <a:off x="1640663" y="1831764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-1623553"/>
              <a:satOff val="9781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4635" y="1875597"/>
        <a:ext cx="18870" cy="3774"/>
      </dsp:txXfrm>
    </dsp:sp>
    <dsp:sp modelId="{9621BE8A-6187-4290-B5DD-754DB4B24E61}">
      <dsp:nvSpPr>
        <dsp:cNvPr id="0" name=""/>
        <dsp:cNvSpPr/>
      </dsp:nvSpPr>
      <dsp:spPr>
        <a:xfrm>
          <a:off x="1531" y="1385205"/>
          <a:ext cx="1640932" cy="984559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Proje</a:t>
          </a:r>
          <a:r>
            <a:rPr lang="en-US" sz="1700" b="1" kern="1200" dirty="0"/>
            <a:t> </a:t>
          </a:r>
          <a:r>
            <a:rPr lang="en-US" sz="1700" b="1" kern="1200" dirty="0" err="1"/>
            <a:t>Yöntemi</a:t>
          </a:r>
          <a:endParaRPr lang="tr-TR" sz="1700" kern="1200" dirty="0"/>
        </a:p>
      </dsp:txBody>
      <dsp:txXfrm>
        <a:off x="1531" y="1385205"/>
        <a:ext cx="1640932" cy="984559"/>
      </dsp:txXfrm>
    </dsp:sp>
    <dsp:sp modelId="{78977EC6-57FD-4A18-822C-EBA74005DE17}">
      <dsp:nvSpPr>
        <dsp:cNvPr id="0" name=""/>
        <dsp:cNvSpPr/>
      </dsp:nvSpPr>
      <dsp:spPr>
        <a:xfrm>
          <a:off x="3659010" y="1831764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-2029441"/>
              <a:satOff val="12227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2982" y="1875597"/>
        <a:ext cx="18870" cy="3774"/>
      </dsp:txXfrm>
    </dsp:sp>
    <dsp:sp modelId="{93EFEAF0-82B9-433C-BB82-D64CD0C5AB8F}">
      <dsp:nvSpPr>
        <dsp:cNvPr id="0" name=""/>
        <dsp:cNvSpPr/>
      </dsp:nvSpPr>
      <dsp:spPr>
        <a:xfrm>
          <a:off x="2019878" y="1385205"/>
          <a:ext cx="1640932" cy="984559"/>
        </a:xfrm>
        <a:prstGeom prst="rect">
          <a:avLst/>
        </a:prstGeom>
        <a:solidFill>
          <a:schemeClr val="accent4">
            <a:hueOff val="-1860321"/>
            <a:satOff val="11208"/>
            <a:lumOff val="8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Proje</a:t>
          </a:r>
          <a:r>
            <a:rPr lang="en-US" sz="1700" b="1" kern="1200" dirty="0"/>
            <a:t> </a:t>
          </a:r>
          <a:r>
            <a:rPr lang="en-US" sz="1700" b="1" kern="1200" dirty="0" err="1"/>
            <a:t>Planı</a:t>
          </a:r>
          <a:endParaRPr lang="tr-TR" sz="1700" kern="1200" dirty="0"/>
        </a:p>
      </dsp:txBody>
      <dsp:txXfrm>
        <a:off x="2019878" y="1385205"/>
        <a:ext cx="1640932" cy="984559"/>
      </dsp:txXfrm>
    </dsp:sp>
    <dsp:sp modelId="{8990A483-B268-491C-9BB8-70082744B053}">
      <dsp:nvSpPr>
        <dsp:cNvPr id="0" name=""/>
        <dsp:cNvSpPr/>
      </dsp:nvSpPr>
      <dsp:spPr>
        <a:xfrm>
          <a:off x="5677356" y="1831764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-2435329"/>
              <a:satOff val="14672"/>
              <a:lumOff val="1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1328" y="1875597"/>
        <a:ext cx="18870" cy="3774"/>
      </dsp:txXfrm>
    </dsp:sp>
    <dsp:sp modelId="{A6CBF719-0983-4D20-BC8C-364EBAE6BF40}">
      <dsp:nvSpPr>
        <dsp:cNvPr id="0" name=""/>
        <dsp:cNvSpPr/>
      </dsp:nvSpPr>
      <dsp:spPr>
        <a:xfrm>
          <a:off x="4038224" y="1385205"/>
          <a:ext cx="1640932" cy="984559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Sistem</a:t>
          </a:r>
          <a:r>
            <a:rPr lang="en-US" sz="1700" b="1" kern="1200" dirty="0"/>
            <a:t> </a:t>
          </a:r>
          <a:r>
            <a:rPr lang="en-US" sz="1700" b="1" kern="1200" dirty="0" err="1"/>
            <a:t>Mimarisi</a:t>
          </a:r>
          <a:endParaRPr lang="tr-TR" sz="1700" kern="1200" dirty="0"/>
        </a:p>
      </dsp:txBody>
      <dsp:txXfrm>
        <a:off x="4038224" y="1385205"/>
        <a:ext cx="1640932" cy="984559"/>
      </dsp:txXfrm>
    </dsp:sp>
    <dsp:sp modelId="{320D1EF3-3293-4064-B1FA-D010ECA8F57B}">
      <dsp:nvSpPr>
        <dsp:cNvPr id="0" name=""/>
        <dsp:cNvSpPr/>
      </dsp:nvSpPr>
      <dsp:spPr>
        <a:xfrm>
          <a:off x="821997" y="2367964"/>
          <a:ext cx="6055039" cy="346814"/>
        </a:xfrm>
        <a:custGeom>
          <a:avLst/>
          <a:gdLst/>
          <a:ahLst/>
          <a:cxnLst/>
          <a:rect l="0" t="0" r="0" b="0"/>
          <a:pathLst>
            <a:path>
              <a:moveTo>
                <a:pt x="6055039" y="0"/>
              </a:moveTo>
              <a:lnTo>
                <a:pt x="6055039" y="190507"/>
              </a:lnTo>
              <a:lnTo>
                <a:pt x="0" y="190507"/>
              </a:lnTo>
              <a:lnTo>
                <a:pt x="0" y="346814"/>
              </a:lnTo>
            </a:path>
          </a:pathLst>
        </a:custGeom>
        <a:noFill/>
        <a:ln w="9525" cap="flat" cmpd="sng" algn="ctr">
          <a:solidFill>
            <a:schemeClr val="accent4">
              <a:hueOff val="-2841217"/>
              <a:satOff val="17118"/>
              <a:lumOff val="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7847" y="2539484"/>
        <a:ext cx="303339" cy="3774"/>
      </dsp:txXfrm>
    </dsp:sp>
    <dsp:sp modelId="{E514A454-FA2E-4ADA-ACD4-7B47E298369F}">
      <dsp:nvSpPr>
        <dsp:cNvPr id="0" name=""/>
        <dsp:cNvSpPr/>
      </dsp:nvSpPr>
      <dsp:spPr>
        <a:xfrm>
          <a:off x="6056571" y="1385205"/>
          <a:ext cx="1640932" cy="984559"/>
        </a:xfrm>
        <a:prstGeom prst="rect">
          <a:avLst/>
        </a:prstGeom>
        <a:solidFill>
          <a:schemeClr val="accent4">
            <a:hueOff val="-2604449"/>
            <a:satOff val="15691"/>
            <a:lumOff val="12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Kullanılan</a:t>
          </a:r>
          <a:r>
            <a:rPr lang="en-US" sz="1700" b="1" kern="1200" dirty="0"/>
            <a:t> </a:t>
          </a:r>
          <a:r>
            <a:rPr lang="en-US" sz="1700" b="1" kern="1200" dirty="0" err="1"/>
            <a:t>Teknolojiler</a:t>
          </a:r>
          <a:endParaRPr lang="tr-TR" sz="1700" kern="1200" dirty="0"/>
        </a:p>
      </dsp:txBody>
      <dsp:txXfrm>
        <a:off x="6056571" y="1385205"/>
        <a:ext cx="1640932" cy="984559"/>
      </dsp:txXfrm>
    </dsp:sp>
    <dsp:sp modelId="{AF7C0295-8B25-4557-8FB4-58F8FCC4961C}">
      <dsp:nvSpPr>
        <dsp:cNvPr id="0" name=""/>
        <dsp:cNvSpPr/>
      </dsp:nvSpPr>
      <dsp:spPr>
        <a:xfrm>
          <a:off x="1640663" y="3193738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-3247105"/>
              <a:satOff val="19563"/>
              <a:lumOff val="15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4635" y="3237571"/>
        <a:ext cx="18870" cy="3774"/>
      </dsp:txXfrm>
    </dsp:sp>
    <dsp:sp modelId="{279EC002-80F3-4027-BC75-598363F5856C}">
      <dsp:nvSpPr>
        <dsp:cNvPr id="0" name=""/>
        <dsp:cNvSpPr/>
      </dsp:nvSpPr>
      <dsp:spPr>
        <a:xfrm>
          <a:off x="1531" y="2747178"/>
          <a:ext cx="1640932" cy="984559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Proje</a:t>
          </a:r>
          <a:r>
            <a:rPr lang="en-US" sz="1700" b="1" kern="1200" dirty="0"/>
            <a:t> </a:t>
          </a:r>
          <a:r>
            <a:rPr lang="en-US" sz="1700" b="1" kern="1200" dirty="0" err="1"/>
            <a:t>Geliştirme</a:t>
          </a:r>
          <a:r>
            <a:rPr lang="en-US" sz="1700" b="1" kern="1200" dirty="0"/>
            <a:t> </a:t>
          </a:r>
          <a:r>
            <a:rPr lang="en-US" sz="1700" b="1" kern="1200" dirty="0" err="1"/>
            <a:t>Süreci</a:t>
          </a:r>
          <a:endParaRPr lang="tr-TR" sz="1700" kern="1200" dirty="0"/>
        </a:p>
      </dsp:txBody>
      <dsp:txXfrm>
        <a:off x="1531" y="2747178"/>
        <a:ext cx="1640932" cy="984559"/>
      </dsp:txXfrm>
    </dsp:sp>
    <dsp:sp modelId="{8191795D-8A60-43F9-A062-74B81E024CBD}">
      <dsp:nvSpPr>
        <dsp:cNvPr id="0" name=""/>
        <dsp:cNvSpPr/>
      </dsp:nvSpPr>
      <dsp:spPr>
        <a:xfrm>
          <a:off x="3659010" y="3193738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-3652993"/>
              <a:satOff val="22008"/>
              <a:lumOff val="17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2982" y="3237571"/>
        <a:ext cx="18870" cy="3774"/>
      </dsp:txXfrm>
    </dsp:sp>
    <dsp:sp modelId="{59758905-68A5-430B-8810-DF145D16B522}">
      <dsp:nvSpPr>
        <dsp:cNvPr id="0" name=""/>
        <dsp:cNvSpPr/>
      </dsp:nvSpPr>
      <dsp:spPr>
        <a:xfrm>
          <a:off x="2019878" y="2747178"/>
          <a:ext cx="1640932" cy="984559"/>
        </a:xfrm>
        <a:prstGeom prst="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Test </a:t>
          </a:r>
          <a:r>
            <a:rPr lang="en-US" sz="1700" b="1" kern="1200" dirty="0" err="1"/>
            <a:t>ve</a:t>
          </a:r>
          <a:r>
            <a:rPr lang="en-US" sz="1700" b="1" kern="1200" dirty="0"/>
            <a:t> </a:t>
          </a:r>
          <a:r>
            <a:rPr lang="en-US" sz="1700" b="1" kern="1200" dirty="0" err="1"/>
            <a:t>Doğrulama</a:t>
          </a:r>
          <a:endParaRPr lang="tr-TR" sz="1700" kern="1200" dirty="0"/>
        </a:p>
      </dsp:txBody>
      <dsp:txXfrm>
        <a:off x="2019878" y="2747178"/>
        <a:ext cx="1640932" cy="984559"/>
      </dsp:txXfrm>
    </dsp:sp>
    <dsp:sp modelId="{2DEB43B2-C83B-4AA9-9D26-2B72E3E0D777}">
      <dsp:nvSpPr>
        <dsp:cNvPr id="0" name=""/>
        <dsp:cNvSpPr/>
      </dsp:nvSpPr>
      <dsp:spPr>
        <a:xfrm>
          <a:off x="5677356" y="3193738"/>
          <a:ext cx="3468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14" y="45720"/>
              </a:lnTo>
            </a:path>
          </a:pathLst>
        </a:custGeom>
        <a:noFill/>
        <a:ln w="9525" cap="flat" cmpd="sng" algn="ctr">
          <a:solidFill>
            <a:schemeClr val="accent4">
              <a:hueOff val="-4058882"/>
              <a:satOff val="2445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41328" y="3237571"/>
        <a:ext cx="18870" cy="3774"/>
      </dsp:txXfrm>
    </dsp:sp>
    <dsp:sp modelId="{55B96C99-3A90-4F97-A249-99E2D005059F}">
      <dsp:nvSpPr>
        <dsp:cNvPr id="0" name=""/>
        <dsp:cNvSpPr/>
      </dsp:nvSpPr>
      <dsp:spPr>
        <a:xfrm>
          <a:off x="4038224" y="2747178"/>
          <a:ext cx="1640932" cy="984559"/>
        </a:xfrm>
        <a:prstGeom prst="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Sonuçlar</a:t>
          </a:r>
          <a:r>
            <a:rPr lang="en-US" sz="1700" b="1" kern="1200" dirty="0"/>
            <a:t> </a:t>
          </a:r>
          <a:r>
            <a:rPr lang="en-US" sz="1700" b="1" kern="1200" dirty="0" err="1"/>
            <a:t>ve</a:t>
          </a:r>
          <a:r>
            <a:rPr lang="en-US" sz="1700" b="1" kern="1200" dirty="0"/>
            <a:t> </a:t>
          </a:r>
          <a:r>
            <a:rPr lang="en-US" sz="1700" b="1" kern="1200" dirty="0" err="1"/>
            <a:t>Kazanımlar</a:t>
          </a:r>
          <a:endParaRPr lang="tr-TR" sz="1700" kern="1200" dirty="0"/>
        </a:p>
      </dsp:txBody>
      <dsp:txXfrm>
        <a:off x="4038224" y="2747178"/>
        <a:ext cx="1640932" cy="984559"/>
      </dsp:txXfrm>
    </dsp:sp>
    <dsp:sp modelId="{F8F094DB-52E7-456C-9486-86A172247BDF}">
      <dsp:nvSpPr>
        <dsp:cNvPr id="0" name=""/>
        <dsp:cNvSpPr/>
      </dsp:nvSpPr>
      <dsp:spPr>
        <a:xfrm>
          <a:off x="821997" y="3729937"/>
          <a:ext cx="6055039" cy="346814"/>
        </a:xfrm>
        <a:custGeom>
          <a:avLst/>
          <a:gdLst/>
          <a:ahLst/>
          <a:cxnLst/>
          <a:rect l="0" t="0" r="0" b="0"/>
          <a:pathLst>
            <a:path>
              <a:moveTo>
                <a:pt x="6055039" y="0"/>
              </a:moveTo>
              <a:lnTo>
                <a:pt x="6055039" y="190507"/>
              </a:lnTo>
              <a:lnTo>
                <a:pt x="0" y="190507"/>
              </a:lnTo>
              <a:lnTo>
                <a:pt x="0" y="346814"/>
              </a:lnTo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7847" y="3901458"/>
        <a:ext cx="303339" cy="3774"/>
      </dsp:txXfrm>
    </dsp:sp>
    <dsp:sp modelId="{3372E351-8D04-4A58-89CF-C3CA1B7756F9}">
      <dsp:nvSpPr>
        <dsp:cNvPr id="0" name=""/>
        <dsp:cNvSpPr/>
      </dsp:nvSpPr>
      <dsp:spPr>
        <a:xfrm>
          <a:off x="6056571" y="2747178"/>
          <a:ext cx="1640932" cy="984559"/>
        </a:xfrm>
        <a:prstGeom prst="rect">
          <a:avLst/>
        </a:prstGeom>
        <a:solidFill>
          <a:schemeClr val="accent4">
            <a:hueOff val="-4092706"/>
            <a:satOff val="24657"/>
            <a:lumOff val="19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Gelecek</a:t>
          </a:r>
          <a:r>
            <a:rPr lang="en-US" sz="1700" b="1" kern="1200" dirty="0"/>
            <a:t> </a:t>
          </a:r>
          <a:r>
            <a:rPr lang="en-US" sz="1700" b="1" kern="1200" dirty="0" err="1"/>
            <a:t>Çalışmalar</a:t>
          </a:r>
          <a:endParaRPr lang="tr-TR" sz="1700" kern="1200" dirty="0"/>
        </a:p>
      </dsp:txBody>
      <dsp:txXfrm>
        <a:off x="6056571" y="2747178"/>
        <a:ext cx="1640932" cy="984559"/>
      </dsp:txXfrm>
    </dsp:sp>
    <dsp:sp modelId="{6444267E-99FC-47A3-A4B2-DDC2D5FF5DE0}">
      <dsp:nvSpPr>
        <dsp:cNvPr id="0" name=""/>
        <dsp:cNvSpPr/>
      </dsp:nvSpPr>
      <dsp:spPr>
        <a:xfrm>
          <a:off x="1531" y="4109152"/>
          <a:ext cx="1640932" cy="984559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Sonuç</a:t>
          </a:r>
          <a:r>
            <a:rPr lang="en-US" sz="1700" b="1" kern="1200" dirty="0"/>
            <a:t> </a:t>
          </a:r>
          <a:r>
            <a:rPr lang="en-US" sz="1700" b="1" kern="1200" dirty="0" err="1"/>
            <a:t>ve</a:t>
          </a:r>
          <a:r>
            <a:rPr lang="en-US" sz="1700" b="1" kern="1200" dirty="0"/>
            <a:t> </a:t>
          </a:r>
          <a:r>
            <a:rPr lang="en-US" sz="1700" b="1" kern="1200" dirty="0" err="1"/>
            <a:t>Değerlendirme</a:t>
          </a:r>
          <a:endParaRPr lang="tr-TR" sz="1700" kern="1200" dirty="0"/>
        </a:p>
      </dsp:txBody>
      <dsp:txXfrm>
        <a:off x="1531" y="4109152"/>
        <a:ext cx="1640932" cy="984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FDA09-93E9-9540-8CA3-8EA735A6C31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17D4-B638-1E4F-BC6C-E49D0D7B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1A13-B315-1A44-89E2-4DC874609443}" type="datetime1">
              <a:rPr lang="en-GB" smtClean="0"/>
              <a:t>12/10/2024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82E2-6FD8-D042-BA49-4180ABFC3B91}" type="datetime1">
              <a:rPr lang="en-GB" smtClean="0"/>
              <a:t>12/10/2024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2082-4E75-D346-9C66-EB4CB2638805}" type="datetime1">
              <a:rPr lang="en-GB" smtClean="0"/>
              <a:t>12/10/2024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C846-FB0A-D441-B346-78D6BA3A6246}" type="datetime1">
              <a:rPr lang="en-GB" smtClean="0"/>
              <a:t>12/10/2024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4972-03F0-C842-B191-622A202B38D7}" type="datetime1">
              <a:rPr lang="en-GB" smtClean="0"/>
              <a:t>12/10/2024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AF6D-C6B8-2948-A0C9-4BBC526E84AC}" type="datetime1">
              <a:rPr lang="en-GB" smtClean="0"/>
              <a:t>12/10/2024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E73-F27F-2741-A9D6-5CC3452DE84C}" type="datetime1">
              <a:rPr lang="en-GB" smtClean="0"/>
              <a:t>12/10/2024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7AB3-996A-EF4B-9468-CA8BEB68B5E7}" type="datetime1">
              <a:rPr lang="en-GB" smtClean="0"/>
              <a:t>12/10/2024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B9DD-43F8-5A4C-957D-2016F6BEE359}" type="datetime1">
              <a:rPr lang="en-GB" smtClean="0"/>
              <a:t>12/10/2024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9A6-EB11-2849-B8EB-9BD3F0EE41C7}" type="datetime1">
              <a:rPr lang="en-GB" smtClean="0"/>
              <a:t>12/10/2024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053A-22B4-0B47-8A75-1970B066FFE0}" type="datetime1">
              <a:rPr lang="en-GB" smtClean="0"/>
              <a:t>12/10/2024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RTE UNİ. EEM- EE423-BİTİRME TEZ SUNUMU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FFF4-0683-2E48-AD94-470A0E203770}" type="datetime1">
              <a:rPr lang="en-GB" smtClean="0"/>
              <a:t>12/10/2024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RTE UNİ. EEM- EE423-BİTİRME TEZ SUNUMU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sz="2400" b="1" dirty="0"/>
              <a:t>RECEP TAYYİP ERDOĞAN ÜNİVERSİTESİ </a:t>
            </a:r>
            <a:br>
              <a:rPr lang="tr-TR" sz="2400" b="1" dirty="0"/>
            </a:br>
            <a:r>
              <a:rPr lang="tr-TR" sz="2400" b="1" dirty="0"/>
              <a:t>MÜHENDİSLİK VE MİMARLIK FAKÜLTESİ </a:t>
            </a:r>
            <a:br>
              <a:rPr lang="tr-TR" sz="2400" b="1" dirty="0"/>
            </a:br>
            <a:r>
              <a:rPr lang="en-US" sz="2400" b="1" dirty="0"/>
              <a:t>BİLGİSAYAR</a:t>
            </a:r>
            <a:r>
              <a:rPr lang="tr-TR" sz="2400" b="1" dirty="0"/>
              <a:t> MÜHENDİSLİĞİ</a:t>
            </a:r>
            <a:br>
              <a:rPr lang="tr-TR" sz="2400" b="1" dirty="0"/>
            </a:br>
            <a:r>
              <a:rPr lang="en-US" sz="2400" b="1" dirty="0"/>
              <a:t>PROJE </a:t>
            </a:r>
            <a:r>
              <a:rPr lang="tr-TR" sz="2400" b="1" dirty="0"/>
              <a:t>SUNUMU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99592" y="3284984"/>
            <a:ext cx="6944816" cy="32403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&lt;PROJE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ADI&gt;</a:t>
            </a:r>
            <a:endParaRPr lang="tr-TR" sz="2400" b="1" dirty="0">
              <a:solidFill>
                <a:schemeClr val="tx1"/>
              </a:solidFill>
            </a:endParaRPr>
          </a:p>
          <a:p>
            <a:endParaRPr lang="tr-TR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&lt;TAKIM ÜYELERİ&gt;</a:t>
            </a:r>
            <a:endParaRPr lang="tr-TR" sz="2400" b="1" dirty="0">
              <a:solidFill>
                <a:schemeClr val="tx1"/>
              </a:solidFill>
            </a:endParaRPr>
          </a:p>
          <a:p>
            <a:endParaRPr lang="tr-TR" sz="2400" b="1" dirty="0">
              <a:solidFill>
                <a:schemeClr val="tx1"/>
              </a:solidFill>
            </a:endParaRPr>
          </a:p>
          <a:p>
            <a:pPr algn="r"/>
            <a:r>
              <a:rPr lang="tr-TR" sz="2000" b="1" dirty="0">
                <a:solidFill>
                  <a:schemeClr val="tx1"/>
                </a:solidFill>
              </a:rPr>
              <a:t>DANIŞMAN:</a:t>
            </a:r>
          </a:p>
          <a:p>
            <a:pPr algn="r"/>
            <a:r>
              <a:rPr lang="tr-TR" sz="2000" b="1" dirty="0">
                <a:solidFill>
                  <a:schemeClr val="tx1"/>
                </a:solidFill>
              </a:rPr>
              <a:t>JÜRİ ÜYESİ:</a:t>
            </a:r>
          </a:p>
          <a:p>
            <a:pPr algn="r"/>
            <a:r>
              <a:rPr lang="tr-TR" sz="2000" b="1" dirty="0">
                <a:solidFill>
                  <a:schemeClr val="tx1"/>
                </a:solidFill>
              </a:rPr>
              <a:t>JÜRİ ÜYESİ:</a:t>
            </a:r>
          </a:p>
        </p:txBody>
      </p:sp>
    </p:spTree>
    <p:extLst>
      <p:ext uri="{BB962C8B-B14F-4D97-AF65-F5344CB8AC3E}">
        <p14:creationId xmlns:p14="http://schemas.microsoft.com/office/powerpoint/2010/main" val="270943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9B2E-43F7-99AD-69C7-3181323E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Kullanılan</a:t>
            </a:r>
            <a:r>
              <a:rPr lang="en-US" sz="2500" dirty="0"/>
              <a:t> </a:t>
            </a:r>
            <a:r>
              <a:rPr lang="en-US" sz="2500" dirty="0" err="1"/>
              <a:t>Teknolojiler</a:t>
            </a:r>
            <a:endParaRPr lang="en-US" sz="2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EC810-5B6A-05F0-13DF-C38B7706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Programlama</a:t>
            </a:r>
            <a:r>
              <a:rPr lang="en-US" sz="2000" dirty="0"/>
              <a:t> </a:t>
            </a:r>
            <a:r>
              <a:rPr lang="en-US" sz="2000" dirty="0" err="1"/>
              <a:t>dilleri</a:t>
            </a:r>
            <a:r>
              <a:rPr lang="en-US" sz="2000" dirty="0"/>
              <a:t>, </a:t>
            </a:r>
            <a:r>
              <a:rPr lang="en-US" sz="2000" dirty="0" err="1"/>
              <a:t>frameworkler</a:t>
            </a:r>
            <a:r>
              <a:rPr lang="en-US" sz="2000" dirty="0"/>
              <a:t>, </a:t>
            </a:r>
            <a:r>
              <a:rPr lang="en-US" sz="2000" dirty="0" err="1"/>
              <a:t>veritabanları</a:t>
            </a:r>
            <a:r>
              <a:rPr lang="en-US" sz="2000" dirty="0"/>
              <a:t> vb.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Projeye</a:t>
            </a:r>
            <a:r>
              <a:rPr lang="en-US" sz="2000" dirty="0"/>
              <a:t> </a:t>
            </a:r>
            <a:r>
              <a:rPr lang="en-US" sz="2000" dirty="0" err="1"/>
              <a:t>özel</a:t>
            </a:r>
            <a:r>
              <a:rPr lang="en-US" sz="2000" dirty="0"/>
              <a:t> </a:t>
            </a:r>
            <a:r>
              <a:rPr lang="en-US" sz="2000" dirty="0" err="1"/>
              <a:t>araçlar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entegrasyonlar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297539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6F8-09FC-75D6-06B4-36318482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Proje</a:t>
            </a:r>
            <a:r>
              <a:rPr lang="en-US" sz="2500" dirty="0"/>
              <a:t> </a:t>
            </a:r>
            <a:r>
              <a:rPr lang="en-US" sz="2500" dirty="0" err="1"/>
              <a:t>Geliştirme</a:t>
            </a:r>
            <a:r>
              <a:rPr lang="en-US" sz="2500" dirty="0"/>
              <a:t> </a:t>
            </a:r>
            <a:r>
              <a:rPr lang="en-US" sz="2500" dirty="0" err="1"/>
              <a:t>Süreci</a:t>
            </a:r>
            <a:endParaRPr lang="en-US" sz="2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9C775-6D63-B616-6580-E733091D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Takım</a:t>
            </a:r>
            <a:r>
              <a:rPr lang="en-US" sz="2000" dirty="0"/>
              <a:t> </a:t>
            </a:r>
            <a:r>
              <a:rPr lang="en-US" sz="2000" dirty="0" err="1"/>
              <a:t>içi</a:t>
            </a:r>
            <a:r>
              <a:rPr lang="en-US" sz="2000" dirty="0"/>
              <a:t> </a:t>
            </a:r>
            <a:r>
              <a:rPr lang="en-US" sz="2000" dirty="0" err="1"/>
              <a:t>görev</a:t>
            </a:r>
            <a:r>
              <a:rPr lang="en-US" sz="2000" dirty="0"/>
              <a:t> </a:t>
            </a:r>
            <a:r>
              <a:rPr lang="en-US" sz="2000" dirty="0" err="1"/>
              <a:t>dağılımı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takım</a:t>
            </a:r>
            <a:r>
              <a:rPr lang="en-US" sz="2000" dirty="0"/>
              <a:t> </a:t>
            </a:r>
            <a:r>
              <a:rPr lang="en-US" sz="2000" dirty="0" err="1"/>
              <a:t>çalışması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Versiyon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iş</a:t>
            </a:r>
            <a:r>
              <a:rPr lang="en-US" sz="2000" dirty="0"/>
              <a:t> </a:t>
            </a:r>
            <a:r>
              <a:rPr lang="en-US" sz="2000" dirty="0" err="1"/>
              <a:t>takibi</a:t>
            </a:r>
            <a:r>
              <a:rPr lang="en-US" sz="2000" dirty="0"/>
              <a:t> (JIRA, Git vb.)</a:t>
            </a:r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65804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0B8F-EB94-C6F9-AE28-CE5B349F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Test </a:t>
            </a:r>
            <a:r>
              <a:rPr lang="en-US" sz="2500" dirty="0" err="1"/>
              <a:t>ve</a:t>
            </a:r>
            <a:r>
              <a:rPr lang="en-US" sz="2500" dirty="0"/>
              <a:t> </a:t>
            </a:r>
            <a:r>
              <a:rPr lang="en-US" sz="2500" dirty="0" err="1"/>
              <a:t>Doğrulama</a:t>
            </a:r>
            <a:endParaRPr lang="en-US" sz="2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8CF39-112A-B4E2-8B31-A326E87F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Kullanılan</a:t>
            </a:r>
            <a:r>
              <a:rPr lang="en-US" sz="2000" dirty="0"/>
              <a:t> test </a:t>
            </a:r>
            <a:r>
              <a:rPr lang="en-US" sz="2000" dirty="0" err="1"/>
              <a:t>yöntemleri</a:t>
            </a:r>
            <a:r>
              <a:rPr lang="en-US" sz="2000" dirty="0"/>
              <a:t> (</a:t>
            </a:r>
            <a:r>
              <a:rPr lang="en-US" sz="2000" dirty="0" err="1"/>
              <a:t>Birime</a:t>
            </a:r>
            <a:r>
              <a:rPr lang="en-US" sz="2000" dirty="0"/>
              <a:t> test, </a:t>
            </a:r>
            <a:r>
              <a:rPr lang="en-US" sz="2000" dirty="0" err="1"/>
              <a:t>Entegrasyon</a:t>
            </a:r>
            <a:r>
              <a:rPr lang="en-US" sz="2000" dirty="0"/>
              <a:t> </a:t>
            </a:r>
            <a:r>
              <a:rPr lang="en-US" sz="2000" dirty="0" err="1"/>
              <a:t>testi</a:t>
            </a:r>
            <a:r>
              <a:rPr lang="en-US" sz="2000" dirty="0"/>
              <a:t> vb.)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Test </a:t>
            </a:r>
            <a:r>
              <a:rPr lang="en-US" sz="2000" dirty="0" err="1"/>
              <a:t>sonuçları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iyileştirmeler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191003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E5E5-0BE2-900D-2AE3-30DBAE7B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Sonuçlar</a:t>
            </a:r>
            <a:r>
              <a:rPr lang="en-US" sz="2500" dirty="0"/>
              <a:t> </a:t>
            </a:r>
            <a:r>
              <a:rPr lang="en-US" sz="2500" dirty="0" err="1"/>
              <a:t>ve</a:t>
            </a:r>
            <a:r>
              <a:rPr lang="en-US" sz="2500" dirty="0"/>
              <a:t> </a:t>
            </a:r>
            <a:r>
              <a:rPr lang="en-US" sz="2500" dirty="0" err="1"/>
              <a:t>Kazanımlar</a:t>
            </a:r>
            <a:endParaRPr lang="en-US" sz="2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D9DF2E-4CC7-55F2-A5E5-0F43D28B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Projenin</a:t>
            </a:r>
            <a:r>
              <a:rPr lang="en-US" sz="2000" dirty="0"/>
              <a:t> </a:t>
            </a:r>
            <a:r>
              <a:rPr lang="en-US" sz="2000" dirty="0" err="1"/>
              <a:t>tamamlanmış</a:t>
            </a:r>
            <a:r>
              <a:rPr lang="en-US" sz="2000" dirty="0"/>
              <a:t> </a:t>
            </a:r>
            <a:r>
              <a:rPr lang="en-US" sz="2000" dirty="0" err="1"/>
              <a:t>aşamaları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Karşılaşılan</a:t>
            </a:r>
            <a:r>
              <a:rPr lang="en-US" sz="2000" dirty="0"/>
              <a:t> </a:t>
            </a:r>
            <a:r>
              <a:rPr lang="en-US" sz="2000" dirty="0" err="1"/>
              <a:t>zorluklar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çözümler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344978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88C1-8AF7-9FB6-4E24-1737C9BF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Gelecek</a:t>
            </a:r>
            <a:r>
              <a:rPr lang="en-US" sz="2500" dirty="0"/>
              <a:t> </a:t>
            </a:r>
            <a:r>
              <a:rPr lang="en-US" sz="2500" dirty="0" err="1"/>
              <a:t>Çalışmalar</a:t>
            </a:r>
            <a:endParaRPr lang="en-US" sz="2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F540B-CBE7-BCB4-2BA6-4642B8CA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Projenin</a:t>
            </a:r>
            <a:r>
              <a:rPr lang="en-US" sz="2000" dirty="0"/>
              <a:t> </a:t>
            </a:r>
            <a:r>
              <a:rPr lang="en-US" sz="2000" dirty="0" err="1"/>
              <a:t>ileriye</a:t>
            </a:r>
            <a:r>
              <a:rPr lang="en-US" sz="2000" dirty="0"/>
              <a:t> </a:t>
            </a:r>
            <a:r>
              <a:rPr lang="en-US" sz="2000" dirty="0" err="1"/>
              <a:t>yönelik</a:t>
            </a:r>
            <a:r>
              <a:rPr lang="en-US" sz="2000" dirty="0"/>
              <a:t> </a:t>
            </a:r>
            <a:r>
              <a:rPr lang="en-US" sz="2000" dirty="0" err="1"/>
              <a:t>potansiyel</a:t>
            </a:r>
            <a:r>
              <a:rPr lang="en-US" sz="2000" dirty="0"/>
              <a:t> </a:t>
            </a:r>
            <a:r>
              <a:rPr lang="en-US" sz="2000" dirty="0" err="1"/>
              <a:t>geliştirmeleri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Projenin</a:t>
            </a:r>
            <a:r>
              <a:rPr lang="en-US" sz="2000" dirty="0"/>
              <a:t> </a:t>
            </a:r>
            <a:r>
              <a:rPr lang="en-US" sz="2000" dirty="0" err="1"/>
              <a:t>sürdürülebilirliği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yaygınlaştırılması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276579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7FD3-1DAB-FECF-1CD3-D659FA6D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Sonuç</a:t>
            </a:r>
            <a:r>
              <a:rPr lang="en-US" sz="2500" dirty="0"/>
              <a:t> </a:t>
            </a:r>
            <a:r>
              <a:rPr lang="en-US" sz="2500" dirty="0" err="1"/>
              <a:t>ve</a:t>
            </a:r>
            <a:r>
              <a:rPr lang="en-US" sz="2500" dirty="0"/>
              <a:t> </a:t>
            </a:r>
            <a:r>
              <a:rPr lang="en-US" sz="2500" dirty="0" err="1"/>
              <a:t>Değerlendirme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3E4A-C731-7C14-1517-7A24BAA8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</a:t>
            </a:r>
            <a:r>
              <a:rPr lang="en-US" sz="2000" dirty="0"/>
              <a:t> </a:t>
            </a:r>
            <a:r>
              <a:rPr lang="en-US" sz="2000" dirty="0" err="1"/>
              <a:t>hedeflerinin</a:t>
            </a:r>
            <a:r>
              <a:rPr lang="en-US" sz="2000" dirty="0"/>
              <a:t> ne </a:t>
            </a:r>
            <a:r>
              <a:rPr lang="en-US" sz="2000" dirty="0" err="1"/>
              <a:t>derece</a:t>
            </a:r>
            <a:r>
              <a:rPr lang="en-US" sz="2000" dirty="0"/>
              <a:t> </a:t>
            </a:r>
            <a:r>
              <a:rPr lang="en-US" sz="2000" dirty="0" err="1"/>
              <a:t>karşılandığı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Son </a:t>
            </a:r>
            <a:r>
              <a:rPr lang="en-US" sz="2000" dirty="0" err="1"/>
              <a:t>değerlendirme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kapanış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78677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3E8D-63F1-91EE-776A-16C7169C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Kaynakça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F6F5-7A62-1325-C1D2-ECB28BC1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APA </a:t>
            </a:r>
            <a:r>
              <a:rPr lang="en-US" sz="2000" dirty="0" err="1"/>
              <a:t>veya</a:t>
            </a:r>
            <a:r>
              <a:rPr lang="en-US" sz="2000" dirty="0"/>
              <a:t> IEEE </a:t>
            </a:r>
            <a:r>
              <a:rPr lang="en-US" sz="2000" dirty="0" err="1"/>
              <a:t>formatlanmış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20089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yagram 2">
            <a:extLst>
              <a:ext uri="{FF2B5EF4-FFF2-40B4-BE49-F238E27FC236}">
                <a16:creationId xmlns:a16="http://schemas.microsoft.com/office/drawing/2014/main" id="{F7455BE7-9643-682D-7207-2C45F07F6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607589"/>
              </p:ext>
            </p:extLst>
          </p:nvPr>
        </p:nvGraphicFramePr>
        <p:xfrm>
          <a:off x="899592" y="870528"/>
          <a:ext cx="7699035" cy="511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7075A-FE95-0899-5498-3671FA7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1680" y="6492875"/>
            <a:ext cx="5760640" cy="365125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209289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0E7337-5226-2063-AC05-B0D0882D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500" dirty="0"/>
              <a:t>PROJE ADI VE TAKIM ÜYELERI (MAX. 2 SAYFA)</a:t>
            </a:r>
            <a:endParaRPr lang="en-US" sz="25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D8F304-B024-3FE6-F51C-F0CAB698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Projenin</a:t>
            </a:r>
            <a:r>
              <a:rPr lang="en-US" sz="2000" dirty="0"/>
              <a:t> tam </a:t>
            </a:r>
            <a:r>
              <a:rPr lang="en-US" sz="2000" dirty="0" err="1"/>
              <a:t>adı</a:t>
            </a:r>
            <a:endParaRPr lang="en-US" sz="2000" dirty="0"/>
          </a:p>
          <a:p>
            <a:r>
              <a:rPr lang="en-US" sz="2000" dirty="0" err="1"/>
              <a:t>Takım</a:t>
            </a:r>
            <a:r>
              <a:rPr lang="en-US" sz="2000" dirty="0"/>
              <a:t> </a:t>
            </a:r>
            <a:r>
              <a:rPr lang="en-US" sz="2000" dirty="0" err="1"/>
              <a:t>üyelerinin</a:t>
            </a:r>
            <a:r>
              <a:rPr lang="en-US" sz="2000" dirty="0"/>
              <a:t> </a:t>
            </a:r>
            <a:r>
              <a:rPr lang="en-US" sz="2000" dirty="0" err="1"/>
              <a:t>isimleri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rolleri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130685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CE00-557B-E4D4-EE31-2E18B0B1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en-US" sz="2500" dirty="0"/>
              <a:t>PROJE AMACI </a:t>
            </a:r>
            <a:r>
              <a:rPr lang="da-DK" sz="2500" dirty="0"/>
              <a:t>(MAX. 2 SAYFA)</a:t>
            </a: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5667-3952-6D29-2EE8-15AD24FE5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Projenin</a:t>
            </a:r>
            <a:r>
              <a:rPr lang="en-US" sz="2000" dirty="0"/>
              <a:t> </a:t>
            </a:r>
            <a:r>
              <a:rPr lang="en-US" sz="2000" dirty="0" err="1"/>
              <a:t>hedefleri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Projenin</a:t>
            </a:r>
            <a:r>
              <a:rPr lang="en-US" sz="2000" dirty="0"/>
              <a:t> </a:t>
            </a:r>
            <a:r>
              <a:rPr lang="en-US" sz="2000" dirty="0" err="1"/>
              <a:t>çözmeye</a:t>
            </a:r>
            <a:r>
              <a:rPr lang="en-US" sz="2000" dirty="0"/>
              <a:t> </a:t>
            </a:r>
            <a:r>
              <a:rPr lang="en-US" sz="2000" dirty="0" err="1"/>
              <a:t>çalıştığı</a:t>
            </a:r>
            <a:r>
              <a:rPr lang="en-US" sz="2000" dirty="0"/>
              <a:t> problem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ihtiyaç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77882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081CD-7092-C45B-9326-8D56EBAB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500" dirty="0"/>
              <a:t>PROJE KAPSAMI (MAX. 2 SAYFA)</a:t>
            </a:r>
            <a:endParaRPr lang="en-US" sz="25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1B514F-4409-2EB8-00ED-CF8166FE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Projenin</a:t>
            </a:r>
            <a:r>
              <a:rPr lang="en-US" sz="2000" dirty="0"/>
              <a:t> </a:t>
            </a:r>
            <a:r>
              <a:rPr lang="en-US" sz="2000" dirty="0" err="1"/>
              <a:t>sınırlamaları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Kullanılacak</a:t>
            </a:r>
            <a:r>
              <a:rPr lang="en-US" sz="2000" dirty="0"/>
              <a:t> </a:t>
            </a:r>
            <a:r>
              <a:rPr lang="en-US" sz="2000" dirty="0" err="1"/>
              <a:t>teknolojiler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araçlar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309325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0850-153D-08D4-9A96-8E498994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LITERATÜR ARAŞTIRMASI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85AF4C-6A85-2087-6139-5BB0FBF2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Benzer</a:t>
            </a:r>
            <a:r>
              <a:rPr lang="en-US" sz="2000" dirty="0"/>
              <a:t> </a:t>
            </a:r>
            <a:r>
              <a:rPr lang="en-US" sz="2000" dirty="0" err="1"/>
              <a:t>projeler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araştırmalar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Projenin</a:t>
            </a:r>
            <a:r>
              <a:rPr lang="en-US" sz="2000" dirty="0"/>
              <a:t> </a:t>
            </a:r>
            <a:r>
              <a:rPr lang="en-US" sz="2000" dirty="0" err="1"/>
              <a:t>yenilikçi</a:t>
            </a:r>
            <a:r>
              <a:rPr lang="en-US" sz="2000" dirty="0"/>
              <a:t> </a:t>
            </a:r>
            <a:r>
              <a:rPr lang="en-US" sz="2000" dirty="0" err="1"/>
              <a:t>yönleri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327185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7C3B-74D4-E505-066F-35804302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PROJE YÖNTEMI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8110D-01D0-A9A4-3832-DA55D588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Yazılım</a:t>
            </a:r>
            <a:r>
              <a:rPr lang="en-US" sz="2000" dirty="0"/>
              <a:t> </a:t>
            </a:r>
            <a:r>
              <a:rPr lang="en-US" sz="2000" dirty="0" err="1"/>
              <a:t>geliştirme</a:t>
            </a:r>
            <a:r>
              <a:rPr lang="en-US" sz="2000" dirty="0"/>
              <a:t> </a:t>
            </a:r>
            <a:r>
              <a:rPr lang="en-US" sz="2000" dirty="0" err="1"/>
              <a:t>süreci</a:t>
            </a:r>
            <a:r>
              <a:rPr lang="en-US" sz="2000" dirty="0"/>
              <a:t> (Agile, Waterfall vb.)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en-US" sz="2000" dirty="0" err="1"/>
              <a:t>teknikler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yaklaşımlar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306674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A428-AB6E-68A2-E18C-A7B034FA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PROJE PLANI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B2712D-4C1B-1A50-615F-EB4AAD00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İş</a:t>
            </a:r>
            <a:r>
              <a:rPr lang="en-US" sz="2000" dirty="0"/>
              <a:t> zaman </a:t>
            </a:r>
            <a:r>
              <a:rPr lang="en-US" sz="2000" dirty="0" err="1"/>
              <a:t>çizelgesi</a:t>
            </a:r>
            <a:r>
              <a:rPr lang="en-US" sz="2000" dirty="0"/>
              <a:t> (Gantt Chart vb.)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Kritik</a:t>
            </a:r>
            <a:r>
              <a:rPr lang="en-US" sz="2000" dirty="0"/>
              <a:t> </a:t>
            </a:r>
            <a:r>
              <a:rPr lang="en-US" sz="2000" dirty="0" err="1"/>
              <a:t>dönüm</a:t>
            </a:r>
            <a:r>
              <a:rPr lang="en-US" sz="2000" dirty="0"/>
              <a:t> </a:t>
            </a:r>
            <a:r>
              <a:rPr lang="en-US" sz="2000" dirty="0" err="1"/>
              <a:t>noktaları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teslimatlar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19462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829-DF83-6E1F-FD72-CBB6F80A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Sistem</a:t>
            </a:r>
            <a:r>
              <a:rPr lang="en-US" sz="2500" dirty="0"/>
              <a:t> </a:t>
            </a:r>
            <a:r>
              <a:rPr lang="en-US" sz="2500" dirty="0" err="1"/>
              <a:t>Mimarisi</a:t>
            </a:r>
            <a:endParaRPr lang="en-US" sz="2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6852C5-3354-161F-93C6-1ABE26EA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Genel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mimarisi</a:t>
            </a:r>
            <a:r>
              <a:rPr lang="en-US" sz="2000" dirty="0"/>
              <a:t> </a:t>
            </a:r>
            <a:r>
              <a:rPr lang="en-US" sz="2000" dirty="0" err="1"/>
              <a:t>diyagramları</a:t>
            </a:r>
            <a:r>
              <a:rPr lang="en-US" sz="2000" dirty="0"/>
              <a:t> (</a:t>
            </a:r>
            <a:r>
              <a:rPr lang="en-US" sz="2000" dirty="0" err="1"/>
              <a:t>örn</a:t>
            </a:r>
            <a:r>
              <a:rPr lang="en-US" sz="2000" dirty="0"/>
              <a:t>. UML, ERD)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Veri </a:t>
            </a:r>
            <a:r>
              <a:rPr lang="en-US" sz="2000" dirty="0" err="1"/>
              <a:t>akışı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modüller</a:t>
            </a:r>
            <a:r>
              <a:rPr lang="en-US" sz="2000" dirty="0"/>
              <a:t> </a:t>
            </a:r>
            <a:r>
              <a:rPr lang="en-US" sz="2000" dirty="0" err="1"/>
              <a:t>arası</a:t>
            </a:r>
            <a:r>
              <a:rPr lang="en-US" sz="2000" dirty="0"/>
              <a:t> </a:t>
            </a:r>
            <a:r>
              <a:rPr lang="en-US" sz="2000" dirty="0" err="1"/>
              <a:t>ilişkiler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8ED11B5-6AF0-3AA1-BFEA-EFF5848A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RTE UNİ. </a:t>
            </a:r>
            <a:r>
              <a:rPr lang="en-US" dirty="0">
                <a:solidFill>
                  <a:schemeClr val="tx1"/>
                </a:solidFill>
              </a:rPr>
              <a:t>BİLGİSAYAR</a:t>
            </a:r>
            <a:r>
              <a:rPr lang="tr-TR" dirty="0">
                <a:solidFill>
                  <a:schemeClr val="tx1"/>
                </a:solidFill>
              </a:rPr>
              <a:t> MÜHENDİSLİĞİ BÖLÜMÜ </a:t>
            </a:r>
            <a:r>
              <a:rPr lang="en-US" dirty="0">
                <a:solidFill>
                  <a:schemeClr val="tx1"/>
                </a:solidFill>
              </a:rPr>
              <a:t>PROJE</a:t>
            </a:r>
            <a:r>
              <a:rPr lang="tr-TR" dirty="0">
                <a:solidFill>
                  <a:schemeClr val="tx1"/>
                </a:solidFill>
              </a:rPr>
              <a:t> SUNUMU</a:t>
            </a:r>
          </a:p>
        </p:txBody>
      </p:sp>
    </p:spTree>
    <p:extLst>
      <p:ext uri="{BB962C8B-B14F-4D97-AF65-F5344CB8AC3E}">
        <p14:creationId xmlns:p14="http://schemas.microsoft.com/office/powerpoint/2010/main" val="414886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383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Ofis Teması</vt:lpstr>
      <vt:lpstr>RECEP TAYYİP ERDOĞAN ÜNİVERSİTESİ  MÜHENDİSLİK VE MİMARLIK FAKÜLTESİ  BİLGİSAYAR MÜHENDİSLİĞİ PROJE SUNUMU</vt:lpstr>
      <vt:lpstr>PowerPoint Presentation</vt:lpstr>
      <vt:lpstr>PROJE ADI VE TAKIM ÜYELERI (MAX. 2 SAYFA)</vt:lpstr>
      <vt:lpstr>PROJE AMACI (MAX. 2 SAYFA)</vt:lpstr>
      <vt:lpstr>PROJE KAPSAMI (MAX. 2 SAYFA)</vt:lpstr>
      <vt:lpstr>LITERATÜR ARAŞTIRMASI</vt:lpstr>
      <vt:lpstr>PROJE YÖNTEMI</vt:lpstr>
      <vt:lpstr>PROJE PLANI</vt:lpstr>
      <vt:lpstr>Sistem Mimarisi</vt:lpstr>
      <vt:lpstr>Kullanılan Teknolojiler</vt:lpstr>
      <vt:lpstr>Proje Geliştirme Süreci</vt:lpstr>
      <vt:lpstr>Test ve Doğrulama</vt:lpstr>
      <vt:lpstr>Sonuçlar ve Kazanımlar</vt:lpstr>
      <vt:lpstr>Gelecek Çalışmalar</vt:lpstr>
      <vt:lpstr>Sonuç ve Değerlendirme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Gökce</dc:creator>
  <cp:lastModifiedBy>Uğur Coruh</cp:lastModifiedBy>
  <cp:revision>39</cp:revision>
  <dcterms:created xsi:type="dcterms:W3CDTF">2018-11-06T06:51:16Z</dcterms:created>
  <dcterms:modified xsi:type="dcterms:W3CDTF">2024-10-12T04:56:06Z</dcterms:modified>
</cp:coreProperties>
</file>