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35AD48-B2C8-46BC-9B59-65D393B44F0D}">
  <a:tblStyle styleId="{6435AD48-B2C8-46BC-9B59-65D393B44F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eda730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eda730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eda730b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eda730b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eda730b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eda730b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eda730b8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eda730b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eda730b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eda730b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eda730b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eda730b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eda730b8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eda730b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eda730b8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eda730b8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s.codehaus.org/display/AW/AOP+Benchmar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aeldung.com/aspectj" TargetMode="External"/><Relationship Id="rId4" Type="http://schemas.openxmlformats.org/officeDocument/2006/relationships/hyperlink" Target="https://www.geeksforgeeks.org/spring-boot-difference-between-aop-and-aspectj/" TargetMode="External"/><Relationship Id="rId9" Type="http://schemas.openxmlformats.org/officeDocument/2006/relationships/hyperlink" Target="https://web.archive.org/web/20150520175004/https://docs.codehaus.org/display/AW/AOP+Benchmark" TargetMode="External"/><Relationship Id="rId5" Type="http://schemas.openxmlformats.org/officeDocument/2006/relationships/hyperlink" Target="https://dev.to/pmgysel/learn-aspect-oriented-programming-by-example-m8o" TargetMode="External"/><Relationship Id="rId6" Type="http://schemas.openxmlformats.org/officeDocument/2006/relationships/hyperlink" Target="https://www.baeldung.com/spring-aop" TargetMode="External"/><Relationship Id="rId7" Type="http://schemas.openxmlformats.org/officeDocument/2006/relationships/hyperlink" Target="https://www.baeldung.com/spring-aop-vs-aspectj" TargetMode="External"/><Relationship Id="rId8" Type="http://schemas.openxmlformats.org/officeDocument/2006/relationships/hyperlink" Target="https://github.com/freefair/gradle-plugins/tree/master/examples/aspectj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Aspect-oriented programming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106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 te Wierik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21st of October,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aspect-oriented programming?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 using Spring AOP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using AspectJ and Kotlin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Spring AOP vs. AspectJ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aspect-oriented programming?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59450"/>
            <a:ext cx="4761451" cy="26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670375" y="2000863"/>
            <a:ext cx="30945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Advice: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 which implements some common task like logging or caching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Pointcut: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pattern expression which matches the places where your Advice should be invoked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Aspect: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Advice plus the Pointcut expression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point: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places in your code that represent candidates for a Pointcut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using Spring AOP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@Cacheable: a standard Spring Advice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FibonacciService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REST calls with a custom Aspect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monitoring with AOP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Retry mechanism with AOP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using AspectJ and Kotlin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 time!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Weaving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919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Both AspectJ and Spring AOP use a different type of weaving which affects their behavior regarding performance and ease of use.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AspectJ makes use of three different types of weaving: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aleway"/>
              <a:buChar char="●"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Compile-time weaving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 The AspectJ compiler takes as input both the source code of the aspects and the application and produces woven class files as output.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aleway"/>
              <a:buChar char="●"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Post-compile weaving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 This is also known as binary weaving. It is used to weave existing class files and JAR files with the aspects.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aleway"/>
              <a:buChar char="●"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Load-time weaving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 This is exactly like the former binary weaving, with a difference that weaving is postponed until a class loader loads the class files to the JVM.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AOP vs. AspectJ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1850275"/>
            <a:ext cx="76887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Spring AOP</a:t>
            </a:r>
            <a:endParaRPr b="1"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Raleway"/>
              <a:buChar char="●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is not intended as a complete AOP solution – it can only be applied to beans that are managed by a Spring container.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Raleway"/>
              <a:buChar char="●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makes use of runtime weaving.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Raleway"/>
              <a:buChar char="●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is a proxy-based AOP framework. This means that to implement aspects to the target objects, it’ll create proxies of that object.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Raleway"/>
              <a:buChar char="●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is much slower than AspectJ.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Raleway"/>
              <a:buChar char="●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is easy to learn and apply.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AspectJ</a:t>
            </a:r>
            <a:endParaRPr b="1"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84162" lvl="0" marL="457200" rtl="0" algn="l"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Raleway"/>
              <a:buChar char="●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AspectJ is the original AOP technology that aims to provide a complete AOP solution.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Raleway"/>
              <a:buChar char="●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makes use of three different types of weaving: compile-time weaving, post-compile weaving, load-time weaving.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Raleway"/>
              <a:buChar char="●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Nothing is done at runtime as the classes are compiled directly with aspects.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Raleway"/>
              <a:buChar char="●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has better performance.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Raleway"/>
              <a:buChar char="●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is more complicated than Spring AOP.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 additional note: </a:t>
            </a:r>
            <a:r>
              <a:rPr b="1" lang="en" sz="1150">
                <a:solidFill>
                  <a:srgbClr val="2326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If performance under high load is important, you'll want AspectJ which is 9-35x faster than Spring AOP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 Some projects use lots of aspects (~10.000) in which case a request might hit thousands of aspects and the execution time of each of these aspects is added to the response time of the request.</a:t>
            </a:r>
            <a:endParaRPr sz="1150">
              <a:solidFill>
                <a:srgbClr val="2326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See the </a:t>
            </a:r>
            <a:r>
              <a:rPr lang="en" sz="1150" u="sng">
                <a:solidFill>
                  <a:schemeClr val="accent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benchmarks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endParaRPr sz="1250">
              <a:solidFill>
                <a:srgbClr val="27323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remarks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4317350" y="9872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{6435AD48-B2C8-46BC-9B59-65D393B44F0D}</a:tableStyleId>
              </a:tblPr>
              <a:tblGrid>
                <a:gridCol w="1277775"/>
                <a:gridCol w="1233925"/>
                <a:gridCol w="1046025"/>
              </a:tblGrid>
              <a:tr h="49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Joinpoint</a:t>
                      </a:r>
                      <a:endParaRPr b="1"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Spring AOP Supported</a:t>
                      </a:r>
                      <a:endParaRPr b="1"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AspectJ Supported</a:t>
                      </a:r>
                      <a:endParaRPr b="1"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Method Call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Method Execution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Constructor Call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Constructor Execution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Static initializer execution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Object initialization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Field reference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Field assignment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Handler execution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Advice execution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sz="800">
                        <a:highlight>
                          <a:srgbClr val="FFFFFF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20"/>
          <p:cNvSpPr txBox="1"/>
          <p:nvPr/>
        </p:nvSpPr>
        <p:spPr>
          <a:xfrm>
            <a:off x="729450" y="1910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It's also worth noting that in Spring AOP, aspects aren't applied to the method called within the same class.</a:t>
            </a:r>
            <a:endParaRPr sz="11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When a method is called within the same class, then the method of the proxy that Spring AOP supplies is not called. If this functionality is required, a separate method in a different bean has to be defined, or AspectJ should be used.</a:t>
            </a:r>
            <a:endParaRPr sz="11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Intro to AspectJ | Baeldung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Spring Boot - Difference between AOP and AspectJ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Learn Aspect Oriented Programming by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Introduction to Spring AOP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Spring AOP vs. AspectJ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Freefair’s AspectJ examples for Gradle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Spring AOP &amp; AspectJ Benchmarks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