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3" r:id="rId2"/>
  </p:sldMasterIdLst>
  <p:notesMasterIdLst>
    <p:notesMasterId r:id="rId4"/>
  </p:notesMasterIdLst>
  <p:handoutMasterIdLst>
    <p:handoutMasterId r:id="rId5"/>
  </p:handoutMasterIdLst>
  <p:sldIdLst>
    <p:sldId id="258" r:id="rId3"/>
  </p:sldIdLst>
  <p:sldSz cx="29260800" cy="16459200"/>
  <p:notesSz cx="6858000" cy="9144000"/>
  <p:defaultTextStyle>
    <a:defPPr>
      <a:defRPr lang="en-US"/>
    </a:defPPr>
    <a:lvl1pPr marL="0" algn="l" defTabSz="2507527" rtl="0" eaLnBrk="1" latinLnBrk="0" hangingPunct="1">
      <a:defRPr sz="4913" kern="1200">
        <a:solidFill>
          <a:schemeClr val="tx1"/>
        </a:solidFill>
        <a:latin typeface="+mn-lt"/>
        <a:ea typeface="+mn-ea"/>
        <a:cs typeface="+mn-cs"/>
      </a:defRPr>
    </a:lvl1pPr>
    <a:lvl2pPr marL="1253764" algn="l" defTabSz="2507527" rtl="0" eaLnBrk="1" latinLnBrk="0" hangingPunct="1">
      <a:defRPr sz="4913" kern="1200">
        <a:solidFill>
          <a:schemeClr val="tx1"/>
        </a:solidFill>
        <a:latin typeface="+mn-lt"/>
        <a:ea typeface="+mn-ea"/>
        <a:cs typeface="+mn-cs"/>
      </a:defRPr>
    </a:lvl2pPr>
    <a:lvl3pPr marL="2507527" algn="l" defTabSz="2507527" rtl="0" eaLnBrk="1" latinLnBrk="0" hangingPunct="1">
      <a:defRPr sz="4913" kern="1200">
        <a:solidFill>
          <a:schemeClr val="tx1"/>
        </a:solidFill>
        <a:latin typeface="+mn-lt"/>
        <a:ea typeface="+mn-ea"/>
        <a:cs typeface="+mn-cs"/>
      </a:defRPr>
    </a:lvl3pPr>
    <a:lvl4pPr marL="3761290" algn="l" defTabSz="2507527" rtl="0" eaLnBrk="1" latinLnBrk="0" hangingPunct="1">
      <a:defRPr sz="4913" kern="1200">
        <a:solidFill>
          <a:schemeClr val="tx1"/>
        </a:solidFill>
        <a:latin typeface="+mn-lt"/>
        <a:ea typeface="+mn-ea"/>
        <a:cs typeface="+mn-cs"/>
      </a:defRPr>
    </a:lvl4pPr>
    <a:lvl5pPr marL="5015053" algn="l" defTabSz="2507527" rtl="0" eaLnBrk="1" latinLnBrk="0" hangingPunct="1">
      <a:defRPr sz="4913" kern="1200">
        <a:solidFill>
          <a:schemeClr val="tx1"/>
        </a:solidFill>
        <a:latin typeface="+mn-lt"/>
        <a:ea typeface="+mn-ea"/>
        <a:cs typeface="+mn-cs"/>
      </a:defRPr>
    </a:lvl5pPr>
    <a:lvl6pPr marL="6268818" algn="l" defTabSz="2507527" rtl="0" eaLnBrk="1" latinLnBrk="0" hangingPunct="1">
      <a:defRPr sz="4913" kern="1200">
        <a:solidFill>
          <a:schemeClr val="tx1"/>
        </a:solidFill>
        <a:latin typeface="+mn-lt"/>
        <a:ea typeface="+mn-ea"/>
        <a:cs typeface="+mn-cs"/>
      </a:defRPr>
    </a:lvl6pPr>
    <a:lvl7pPr marL="7522581" algn="l" defTabSz="2507527" rtl="0" eaLnBrk="1" latinLnBrk="0" hangingPunct="1">
      <a:defRPr sz="4913" kern="1200">
        <a:solidFill>
          <a:schemeClr val="tx1"/>
        </a:solidFill>
        <a:latin typeface="+mn-lt"/>
        <a:ea typeface="+mn-ea"/>
        <a:cs typeface="+mn-cs"/>
      </a:defRPr>
    </a:lvl7pPr>
    <a:lvl8pPr marL="8776344" algn="l" defTabSz="2507527" rtl="0" eaLnBrk="1" latinLnBrk="0" hangingPunct="1">
      <a:defRPr sz="4913" kern="1200">
        <a:solidFill>
          <a:schemeClr val="tx1"/>
        </a:solidFill>
        <a:latin typeface="+mn-lt"/>
        <a:ea typeface="+mn-ea"/>
        <a:cs typeface="+mn-cs"/>
      </a:defRPr>
    </a:lvl8pPr>
    <a:lvl9pPr marL="10030108" algn="l" defTabSz="2507527" rtl="0" eaLnBrk="1" latinLnBrk="0" hangingPunct="1">
      <a:defRPr sz="491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.KOTOULAS" initials="AK" lastIdx="2" clrIdx="0"/>
  <p:cmAuthor id="1" name="A.KOTOULAS" initials="HELP" lastIdx="1" clrIdx="1"/>
  <p:cmAuthor id="2" name="A.KOTOULAS" initials="HELP - " lastIdx="1" clrIdx="2"/>
  <p:cmAuthor id="3" name="PosterPresentations.com - 510.649.3001" initials="HELP - 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77BE"/>
    <a:srgbClr val="F5F7FC"/>
    <a:srgbClr val="000032"/>
    <a:srgbClr val="5085FF"/>
    <a:srgbClr val="5085FA"/>
    <a:srgbClr val="8989FF"/>
    <a:srgbClr val="000066"/>
    <a:srgbClr val="3B3BFF"/>
    <a:srgbClr val="6699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0" autoAdjust="0"/>
    <p:restoredTop sz="94632" autoAdjust="0"/>
  </p:normalViewPr>
  <p:slideViewPr>
    <p:cSldViewPr snapToGrid="0" snapToObjects="1" showGuides="1">
      <p:cViewPr>
        <p:scale>
          <a:sx n="125" d="100"/>
          <a:sy n="125" d="100"/>
        </p:scale>
        <p:origin x="-14112" y="-419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7" d="100"/>
          <a:sy n="87" d="100"/>
        </p:scale>
        <p:origin x="2988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8C5BC-9A70-462C-B28D-9600239EAC64}" type="datetimeFigureOut">
              <a:rPr lang="en-US" smtClean="0"/>
              <a:pPr/>
              <a:t>6/30/2021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131B7-05CA-4AEE-9267-6D0ED4DC84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682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C2317-6751-4CD4-9995-8782DD78E936}" type="datetimeFigureOut">
              <a:rPr lang="en-US" smtClean="0"/>
              <a:pPr/>
              <a:t>6/30/2021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1A87D-CAF7-4BDC-A0D3-C0DBEDE816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37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507527" rtl="0" eaLnBrk="1" latinLnBrk="0" hangingPunct="1">
      <a:defRPr sz="3313" kern="1200">
        <a:solidFill>
          <a:schemeClr val="tx1"/>
        </a:solidFill>
        <a:latin typeface="+mn-lt"/>
        <a:ea typeface="+mn-ea"/>
        <a:cs typeface="+mn-cs"/>
      </a:defRPr>
    </a:lvl1pPr>
    <a:lvl2pPr marL="1253764" algn="l" defTabSz="2507527" rtl="0" eaLnBrk="1" latinLnBrk="0" hangingPunct="1">
      <a:defRPr sz="3313" kern="1200">
        <a:solidFill>
          <a:schemeClr val="tx1"/>
        </a:solidFill>
        <a:latin typeface="+mn-lt"/>
        <a:ea typeface="+mn-ea"/>
        <a:cs typeface="+mn-cs"/>
      </a:defRPr>
    </a:lvl2pPr>
    <a:lvl3pPr marL="2507527" algn="l" defTabSz="2507527" rtl="0" eaLnBrk="1" latinLnBrk="0" hangingPunct="1">
      <a:defRPr sz="3313" kern="1200">
        <a:solidFill>
          <a:schemeClr val="tx1"/>
        </a:solidFill>
        <a:latin typeface="+mn-lt"/>
        <a:ea typeface="+mn-ea"/>
        <a:cs typeface="+mn-cs"/>
      </a:defRPr>
    </a:lvl3pPr>
    <a:lvl4pPr marL="3761290" algn="l" defTabSz="2507527" rtl="0" eaLnBrk="1" latinLnBrk="0" hangingPunct="1">
      <a:defRPr sz="3313" kern="1200">
        <a:solidFill>
          <a:schemeClr val="tx1"/>
        </a:solidFill>
        <a:latin typeface="+mn-lt"/>
        <a:ea typeface="+mn-ea"/>
        <a:cs typeface="+mn-cs"/>
      </a:defRPr>
    </a:lvl4pPr>
    <a:lvl5pPr marL="5015053" algn="l" defTabSz="2507527" rtl="0" eaLnBrk="1" latinLnBrk="0" hangingPunct="1">
      <a:defRPr sz="3313" kern="1200">
        <a:solidFill>
          <a:schemeClr val="tx1"/>
        </a:solidFill>
        <a:latin typeface="+mn-lt"/>
        <a:ea typeface="+mn-ea"/>
        <a:cs typeface="+mn-cs"/>
      </a:defRPr>
    </a:lvl5pPr>
    <a:lvl6pPr marL="6268818" algn="l" defTabSz="2507527" rtl="0" eaLnBrk="1" latinLnBrk="0" hangingPunct="1">
      <a:defRPr sz="3313" kern="1200">
        <a:solidFill>
          <a:schemeClr val="tx1"/>
        </a:solidFill>
        <a:latin typeface="+mn-lt"/>
        <a:ea typeface="+mn-ea"/>
        <a:cs typeface="+mn-cs"/>
      </a:defRPr>
    </a:lvl6pPr>
    <a:lvl7pPr marL="7522581" algn="l" defTabSz="2507527" rtl="0" eaLnBrk="1" latinLnBrk="0" hangingPunct="1">
      <a:defRPr sz="3313" kern="1200">
        <a:solidFill>
          <a:schemeClr val="tx1"/>
        </a:solidFill>
        <a:latin typeface="+mn-lt"/>
        <a:ea typeface="+mn-ea"/>
        <a:cs typeface="+mn-cs"/>
      </a:defRPr>
    </a:lvl7pPr>
    <a:lvl8pPr marL="8776344" algn="l" defTabSz="2507527" rtl="0" eaLnBrk="1" latinLnBrk="0" hangingPunct="1">
      <a:defRPr sz="3313" kern="1200">
        <a:solidFill>
          <a:schemeClr val="tx1"/>
        </a:solidFill>
        <a:latin typeface="+mn-lt"/>
        <a:ea typeface="+mn-ea"/>
        <a:cs typeface="+mn-cs"/>
      </a:defRPr>
    </a:lvl8pPr>
    <a:lvl9pPr marL="10030108" algn="l" defTabSz="2507527" rtl="0" eaLnBrk="1" latinLnBrk="0" hangingPunct="1">
      <a:defRPr sz="331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Gu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7">
            <a:extLst>
              <a:ext uri="{FF2B5EF4-FFF2-40B4-BE49-F238E27FC236}">
                <a16:creationId xmlns:a16="http://schemas.microsoft.com/office/drawing/2014/main" id="{D79700E9-D1A1-D24E-B8AB-5C3038A93C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93440" y="89646"/>
            <a:ext cx="22473920" cy="8145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4693" b="1" i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0" indent="0">
              <a:buNone/>
              <a:defRPr b="0" i="0">
                <a:latin typeface="Arial Narrow" panose="020B0604020202020204" pitchFamily="34" charset="0"/>
                <a:cs typeface="Arial Narrow" panose="020B0604020202020204" pitchFamily="34" charset="0"/>
              </a:defRPr>
            </a:lvl2pPr>
            <a:lvl3pPr marL="0" indent="0">
              <a:buNone/>
              <a:defRPr b="0" i="0">
                <a:latin typeface="Arial Narrow" panose="020B0604020202020204" pitchFamily="34" charset="0"/>
                <a:cs typeface="Arial Narrow" panose="020B0604020202020204" pitchFamily="34" charset="0"/>
              </a:defRPr>
            </a:lvl3pPr>
            <a:lvl4pPr marL="0" indent="0">
              <a:buNone/>
              <a:defRPr b="0" i="0">
                <a:latin typeface="Arial Narrow" panose="020B0604020202020204" pitchFamily="34" charset="0"/>
                <a:cs typeface="Arial Narrow" panose="020B0604020202020204" pitchFamily="34" charset="0"/>
              </a:defRPr>
            </a:lvl4pPr>
            <a:lvl5pPr marL="0" indent="0">
              <a:buNone/>
              <a:defRPr b="0" i="0">
                <a:latin typeface="Arial Narrow" panose="020B0604020202020204" pitchFamily="34" charset="0"/>
                <a:cs typeface="Arial Narrow" panose="020B0604020202020204" pitchFamily="34" charset="0"/>
              </a:defRPr>
            </a:lvl5pPr>
          </a:lstStyle>
          <a:p>
            <a:pPr lvl="0"/>
            <a:r>
              <a:rPr lang="en-US" dirty="0"/>
              <a:t>Poster presentation title</a:t>
            </a:r>
          </a:p>
        </p:txBody>
      </p:sp>
      <p:sp>
        <p:nvSpPr>
          <p:cNvPr id="3" name="Text Placeholder 17">
            <a:extLst>
              <a:ext uri="{FF2B5EF4-FFF2-40B4-BE49-F238E27FC236}">
                <a16:creationId xmlns:a16="http://schemas.microsoft.com/office/drawing/2014/main" id="{58904895-11AB-0440-8A8C-4CFD6D7BE73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93440" y="1003113"/>
            <a:ext cx="22473920" cy="61754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413" b="1" i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0" indent="0">
              <a:buNone/>
              <a:defRPr b="0" i="0">
                <a:latin typeface="Arial Narrow" panose="020B0604020202020204" pitchFamily="34" charset="0"/>
                <a:cs typeface="Arial Narrow" panose="020B0604020202020204" pitchFamily="34" charset="0"/>
              </a:defRPr>
            </a:lvl2pPr>
            <a:lvl3pPr marL="0" indent="0">
              <a:buNone/>
              <a:defRPr b="0" i="0">
                <a:latin typeface="Arial Narrow" panose="020B0604020202020204" pitchFamily="34" charset="0"/>
                <a:cs typeface="Arial Narrow" panose="020B0604020202020204" pitchFamily="34" charset="0"/>
              </a:defRPr>
            </a:lvl3pPr>
            <a:lvl4pPr marL="0" indent="0">
              <a:buNone/>
              <a:defRPr b="0" i="0">
                <a:latin typeface="Arial Narrow" panose="020B0604020202020204" pitchFamily="34" charset="0"/>
                <a:cs typeface="Arial Narrow" panose="020B0604020202020204" pitchFamily="34" charset="0"/>
              </a:defRPr>
            </a:lvl4pPr>
            <a:lvl5pPr marL="0" indent="0">
              <a:buNone/>
              <a:defRPr b="0" i="0">
                <a:latin typeface="Arial Narrow" panose="020B0604020202020204" pitchFamily="34" charset="0"/>
                <a:cs typeface="Arial Narrow" panose="020B0604020202020204" pitchFamily="34" charset="0"/>
              </a:defRPr>
            </a:lvl5pPr>
          </a:lstStyle>
          <a:p>
            <a:pPr lvl="0"/>
            <a:r>
              <a:rPr lang="en-US" dirty="0"/>
              <a:t>List of Authors and co-Authors / collaborators</a:t>
            </a:r>
          </a:p>
        </p:txBody>
      </p:sp>
      <p:sp>
        <p:nvSpPr>
          <p:cNvPr id="4" name="Text Placeholder 17">
            <a:extLst>
              <a:ext uri="{FF2B5EF4-FFF2-40B4-BE49-F238E27FC236}">
                <a16:creationId xmlns:a16="http://schemas.microsoft.com/office/drawing/2014/main" id="{DD0B8EC2-EFED-E542-8B90-121FC70C6D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93440" y="1729217"/>
            <a:ext cx="22473920" cy="55201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987" b="1" i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0" indent="0">
              <a:buNone/>
              <a:defRPr b="0" i="0">
                <a:latin typeface="Arial Narrow" panose="020B0604020202020204" pitchFamily="34" charset="0"/>
                <a:cs typeface="Arial Narrow" panose="020B0604020202020204" pitchFamily="34" charset="0"/>
              </a:defRPr>
            </a:lvl2pPr>
            <a:lvl3pPr marL="0" indent="0">
              <a:buNone/>
              <a:defRPr b="0" i="0">
                <a:latin typeface="Arial Narrow" panose="020B0604020202020204" pitchFamily="34" charset="0"/>
                <a:cs typeface="Arial Narrow" panose="020B0604020202020204" pitchFamily="34" charset="0"/>
              </a:defRPr>
            </a:lvl3pPr>
            <a:lvl4pPr marL="0" indent="0">
              <a:buNone/>
              <a:defRPr b="0" i="0">
                <a:latin typeface="Arial Narrow" panose="020B0604020202020204" pitchFamily="34" charset="0"/>
                <a:cs typeface="Arial Narrow" panose="020B0604020202020204" pitchFamily="34" charset="0"/>
              </a:defRPr>
            </a:lvl4pPr>
            <a:lvl5pPr marL="0" indent="0">
              <a:buNone/>
              <a:defRPr b="0" i="0">
                <a:latin typeface="Arial Narrow" panose="020B0604020202020204" pitchFamily="34" charset="0"/>
                <a:cs typeface="Arial Narrow" panose="020B0604020202020204" pitchFamily="34" charset="0"/>
              </a:defRPr>
            </a:lvl5pPr>
          </a:lstStyle>
          <a:p>
            <a:pPr lvl="0"/>
            <a:r>
              <a:rPr lang="en-US" dirty="0"/>
              <a:t>List of affiliated programs, institutions, organizations, schools, etc.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C32961E2-B15D-A84D-92EB-EF8236AD28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8462" y="2899799"/>
            <a:ext cx="6957879" cy="38779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lang="en-US" sz="1920" b="1" dirty="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  <a:lvl2pPr>
              <a:defRPr lang="en-US" sz="3413" smtClean="0"/>
            </a:lvl2pPr>
            <a:lvl3pPr>
              <a:defRPr lang="en-US" sz="2133" smtClean="0"/>
            </a:lvl3pPr>
            <a:lvl4pPr>
              <a:defRPr lang="en-US" sz="1707" smtClean="0"/>
            </a:lvl4pPr>
            <a:lvl5pPr>
              <a:defRPr lang="en-US" sz="1707"/>
            </a:lvl5pPr>
          </a:lstStyle>
          <a:p>
            <a:r>
              <a:rPr lang="en-US" dirty="0">
                <a:effectLst/>
                <a:latin typeface="Calibri" panose="020F0502020204030204" pitchFamily="34" charset="0"/>
              </a:rPr>
              <a:t>(click to edit) INTRODUCTION or ABSTRACT</a:t>
            </a:r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84F5C0D6-0DBC-7C44-BBF0-56CA07F716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4919" y="3338382"/>
            <a:ext cx="6959003" cy="1881028"/>
          </a:xfrm>
          <a:prstGeom prst="rect">
            <a:avLst/>
          </a:prstGeom>
        </p:spPr>
        <p:txBody>
          <a:bodyPr wrap="square" lIns="365760" tIns="365760" rIns="365760" bIns="365760">
            <a:spAutoFit/>
          </a:bodyPr>
          <a:lstStyle>
            <a:lvl1pPr marL="0" indent="0">
              <a:buNone/>
              <a:tabLst/>
              <a:defRPr lang="en-US" sz="1920" dirty="0"/>
            </a:lvl1pPr>
            <a:lvl2pPr marL="492764" indent="-247228">
              <a:tabLst/>
              <a:defRPr lang="en-US" sz="1493" dirty="0"/>
            </a:lvl2pPr>
            <a:lvl3pPr marL="492764" indent="-247228">
              <a:tabLst/>
              <a:defRPr lang="en-US" sz="1173" dirty="0"/>
            </a:lvl3pPr>
            <a:lvl4pPr marL="492764" indent="-247228">
              <a:tabLst/>
              <a:defRPr lang="en-US" sz="960" dirty="0"/>
            </a:lvl4pPr>
            <a:lvl5pPr marL="492764" indent="-247228">
              <a:tabLst/>
              <a:defRPr lang="en-US" sz="960" dirty="0"/>
            </a:lvl5pPr>
          </a:lstStyle>
          <a:p>
            <a:pPr lvl="0"/>
            <a:r>
              <a:rPr lang="en-US" dirty="0"/>
              <a:t>Type in or paste your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B579CA1E-0B2D-1B47-9800-2EB97B6AC97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47340" y="10031299"/>
            <a:ext cx="6959003" cy="38779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lang="en-US" sz="1920" b="1" dirty="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  <a:lvl2pPr>
              <a:defRPr lang="en-US" sz="3413" smtClean="0"/>
            </a:lvl2pPr>
            <a:lvl3pPr>
              <a:defRPr lang="en-US" sz="2133" smtClean="0"/>
            </a:lvl3pPr>
            <a:lvl4pPr>
              <a:defRPr lang="en-US" sz="1707" smtClean="0"/>
            </a:lvl4pPr>
            <a:lvl5pPr>
              <a:defRPr lang="en-US" sz="1707"/>
            </a:lvl5pPr>
          </a:lstStyle>
          <a:p>
            <a:r>
              <a:rPr lang="en-US" dirty="0">
                <a:effectLst/>
                <a:latin typeface="Calibri" panose="020F0502020204030204" pitchFamily="34" charset="0"/>
              </a:rPr>
              <a:t>(click to edit)  OBJECTIVES</a:t>
            </a:r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0FB70E52-71DF-9149-B846-FEA6967E5CE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47341" y="10431411"/>
            <a:ext cx="6986580" cy="1881028"/>
          </a:xfrm>
          <a:prstGeom prst="rect">
            <a:avLst/>
          </a:prstGeom>
        </p:spPr>
        <p:txBody>
          <a:bodyPr wrap="square" lIns="365760" tIns="365760" rIns="365760" bIns="365760">
            <a:spAutoFit/>
          </a:bodyPr>
          <a:lstStyle>
            <a:lvl1pPr marL="0" indent="0">
              <a:buNone/>
              <a:tabLst/>
              <a:defRPr lang="en-US" sz="1920" dirty="0"/>
            </a:lvl1pPr>
            <a:lvl2pPr marL="492764" indent="-247228">
              <a:tabLst/>
              <a:defRPr lang="en-US" sz="1493" dirty="0"/>
            </a:lvl2pPr>
            <a:lvl3pPr marL="492764" indent="-247228">
              <a:tabLst/>
              <a:defRPr lang="en-US" sz="1173" dirty="0"/>
            </a:lvl3pPr>
            <a:lvl4pPr marL="492764" indent="-247228">
              <a:tabLst/>
              <a:defRPr lang="en-US" sz="960" dirty="0"/>
            </a:lvl4pPr>
            <a:lvl5pPr marL="492764" indent="-247228">
              <a:tabLst/>
              <a:defRPr lang="en-US" sz="960" dirty="0"/>
            </a:lvl5pPr>
          </a:lstStyle>
          <a:p>
            <a:pPr lvl="0"/>
            <a:r>
              <a:rPr lang="en-US" dirty="0"/>
              <a:t>Type in or paste your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8F5266F6-023E-074B-9345-95597B85AB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3568" y="2912963"/>
            <a:ext cx="6995515" cy="38779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lang="en-US" sz="1920" b="1" dirty="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  <a:lvl2pPr>
              <a:defRPr lang="en-US" sz="3413" smtClean="0"/>
            </a:lvl2pPr>
            <a:lvl3pPr>
              <a:defRPr lang="en-US" sz="2133" smtClean="0"/>
            </a:lvl3pPr>
            <a:lvl4pPr>
              <a:defRPr lang="en-US" sz="1707" smtClean="0"/>
            </a:lvl4pPr>
            <a:lvl5pPr>
              <a:defRPr lang="en-US" sz="1707"/>
            </a:lvl5pPr>
          </a:lstStyle>
          <a:p>
            <a:r>
              <a:rPr lang="en-US" dirty="0">
                <a:effectLst/>
                <a:latin typeface="Calibri" panose="020F0502020204030204" pitchFamily="34" charset="0"/>
              </a:rPr>
              <a:t>(click to edit)  MATERIALS &amp; METHODS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3DF1CD88-5076-AA43-A491-4E07B715055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513783" y="3342721"/>
            <a:ext cx="6985299" cy="1881028"/>
          </a:xfrm>
          <a:prstGeom prst="rect">
            <a:avLst/>
          </a:prstGeom>
        </p:spPr>
        <p:txBody>
          <a:bodyPr wrap="square" lIns="365760" tIns="365760" rIns="365760" bIns="365760">
            <a:spAutoFit/>
          </a:bodyPr>
          <a:lstStyle>
            <a:lvl1pPr marL="0" indent="0">
              <a:buNone/>
              <a:tabLst/>
              <a:defRPr lang="en-US" sz="1920" dirty="0"/>
            </a:lvl1pPr>
            <a:lvl2pPr marL="492764" indent="-247228">
              <a:tabLst/>
              <a:defRPr lang="en-US" sz="1493" dirty="0"/>
            </a:lvl2pPr>
            <a:lvl3pPr marL="492764" indent="-247228">
              <a:tabLst/>
              <a:defRPr lang="en-US" sz="1173" dirty="0"/>
            </a:lvl3pPr>
            <a:lvl4pPr marL="492764" indent="-247228">
              <a:tabLst/>
              <a:defRPr lang="en-US" sz="960" dirty="0"/>
            </a:lvl4pPr>
            <a:lvl5pPr marL="492764" indent="-247228">
              <a:tabLst/>
              <a:defRPr lang="en-US" sz="960" dirty="0"/>
            </a:lvl5pPr>
          </a:lstStyle>
          <a:p>
            <a:pPr lvl="0"/>
            <a:r>
              <a:rPr lang="en-US" dirty="0"/>
              <a:t>Type in or paste your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0D76EC8F-4F03-A846-9FC5-7A2FF39325A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61561" y="2912963"/>
            <a:ext cx="6959003" cy="38779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lang="en-US" sz="1920" b="1" dirty="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  <a:lvl2pPr>
              <a:defRPr lang="en-US" sz="3413" smtClean="0"/>
            </a:lvl2pPr>
            <a:lvl3pPr>
              <a:defRPr lang="en-US" sz="2133" smtClean="0"/>
            </a:lvl3pPr>
            <a:lvl4pPr>
              <a:defRPr lang="en-US" sz="1707" smtClean="0"/>
            </a:lvl4pPr>
            <a:lvl5pPr>
              <a:defRPr lang="en-US" sz="1707"/>
            </a:lvl5pPr>
          </a:lstStyle>
          <a:p>
            <a:r>
              <a:rPr lang="en-US" dirty="0">
                <a:effectLst/>
                <a:latin typeface="Calibri" panose="020F0502020204030204" pitchFamily="34" charset="0"/>
              </a:rPr>
              <a:t>(click to edit)  RESULTS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F0F782CC-FD57-D84B-B9C0-D63834C9E3A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4778941" y="3342109"/>
            <a:ext cx="6985299" cy="1881028"/>
          </a:xfrm>
          <a:prstGeom prst="rect">
            <a:avLst/>
          </a:prstGeom>
        </p:spPr>
        <p:txBody>
          <a:bodyPr wrap="square" lIns="365760" tIns="365760" rIns="365760" bIns="365760">
            <a:spAutoFit/>
          </a:bodyPr>
          <a:lstStyle>
            <a:lvl1pPr marL="0" indent="0">
              <a:buNone/>
              <a:tabLst/>
              <a:defRPr lang="en-US" sz="1920" dirty="0"/>
            </a:lvl1pPr>
            <a:lvl2pPr marL="492764" indent="-247228">
              <a:tabLst/>
              <a:defRPr lang="en-US" sz="1493" dirty="0"/>
            </a:lvl2pPr>
            <a:lvl3pPr marL="492764" indent="-247228">
              <a:tabLst/>
              <a:defRPr lang="en-US" sz="1173" dirty="0"/>
            </a:lvl3pPr>
            <a:lvl4pPr marL="492764" indent="-247228">
              <a:tabLst/>
              <a:defRPr lang="en-US" sz="960" dirty="0"/>
            </a:lvl4pPr>
            <a:lvl5pPr marL="492764" indent="-247228">
              <a:tabLst/>
              <a:defRPr lang="en-US" sz="960" dirty="0"/>
            </a:lvl5pPr>
          </a:lstStyle>
          <a:p>
            <a:pPr lvl="0"/>
            <a:r>
              <a:rPr lang="en-US" dirty="0"/>
              <a:t>Type in or paste your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E2D0987-30BC-324D-8B01-689B2DDE005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2007594" y="2899799"/>
            <a:ext cx="6958839" cy="38779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lang="en-US" sz="1920" b="1" dirty="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  <a:lvl2pPr>
              <a:defRPr lang="en-US" sz="3413" smtClean="0"/>
            </a:lvl2pPr>
            <a:lvl3pPr>
              <a:defRPr lang="en-US" sz="2133" smtClean="0"/>
            </a:lvl3pPr>
            <a:lvl4pPr>
              <a:defRPr lang="en-US" sz="1707" smtClean="0"/>
            </a:lvl4pPr>
            <a:lvl5pPr>
              <a:defRPr lang="en-US" sz="1707"/>
            </a:lvl5pPr>
          </a:lstStyle>
          <a:p>
            <a:r>
              <a:rPr lang="en-US" dirty="0">
                <a:effectLst/>
                <a:latin typeface="Calibri" panose="020F0502020204030204" pitchFamily="34" charset="0"/>
              </a:rPr>
              <a:t>(click to edit)  CONCLUSIONS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6A7923-B02D-6641-BA13-107AF543E89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034052" y="3338380"/>
            <a:ext cx="6959003" cy="1881028"/>
          </a:xfrm>
          <a:prstGeom prst="rect">
            <a:avLst/>
          </a:prstGeom>
        </p:spPr>
        <p:txBody>
          <a:bodyPr wrap="square" lIns="365760" tIns="365760" rIns="365760" bIns="365760">
            <a:spAutoFit/>
          </a:bodyPr>
          <a:lstStyle>
            <a:lvl1pPr marL="0" indent="0">
              <a:buNone/>
              <a:tabLst/>
              <a:defRPr lang="en-US" sz="1920" dirty="0"/>
            </a:lvl1pPr>
            <a:lvl2pPr marL="492764" indent="-247228">
              <a:tabLst/>
              <a:defRPr lang="en-US" sz="1493" dirty="0"/>
            </a:lvl2pPr>
            <a:lvl3pPr marL="492764" indent="-247228">
              <a:tabLst/>
              <a:defRPr lang="en-US" sz="1173" dirty="0"/>
            </a:lvl3pPr>
            <a:lvl4pPr marL="492764" indent="-247228">
              <a:tabLst/>
              <a:defRPr lang="en-US" sz="960" dirty="0"/>
            </a:lvl4pPr>
            <a:lvl5pPr marL="492764" indent="-247228">
              <a:tabLst/>
              <a:defRPr lang="en-US" sz="960" dirty="0"/>
            </a:lvl5pPr>
          </a:lstStyle>
          <a:p>
            <a:pPr lvl="0"/>
            <a:r>
              <a:rPr lang="en-US" dirty="0"/>
              <a:t>Type in or paste your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1DD55CE-302F-C44C-867D-693A1C52303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2034216" y="10715425"/>
            <a:ext cx="6932379" cy="38779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lang="en-US" sz="1920" b="1" dirty="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  <a:lvl2pPr>
              <a:defRPr lang="en-US" sz="3413" smtClean="0"/>
            </a:lvl2pPr>
            <a:lvl3pPr>
              <a:defRPr lang="en-US" sz="2133" smtClean="0"/>
            </a:lvl3pPr>
            <a:lvl4pPr>
              <a:defRPr lang="en-US" sz="1707" smtClean="0"/>
            </a:lvl4pPr>
            <a:lvl5pPr>
              <a:defRPr lang="en-US" sz="1707"/>
            </a:lvl5pPr>
          </a:lstStyle>
          <a:p>
            <a:r>
              <a:rPr lang="en-US" dirty="0">
                <a:effectLst/>
                <a:latin typeface="Calibri" panose="020F0502020204030204" pitchFamily="34" charset="0"/>
              </a:rPr>
              <a:t>(click to edit)  REFERENCES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29E10D60-C2C8-1A41-8AEC-ED9557B1589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034216" y="11136079"/>
            <a:ext cx="6932379" cy="1881028"/>
          </a:xfrm>
          <a:prstGeom prst="rect">
            <a:avLst/>
          </a:prstGeom>
        </p:spPr>
        <p:txBody>
          <a:bodyPr wrap="square" lIns="365760" tIns="365760" rIns="365760" bIns="365760">
            <a:spAutoFit/>
          </a:bodyPr>
          <a:lstStyle>
            <a:lvl1pPr marL="0" indent="0">
              <a:buNone/>
              <a:tabLst/>
              <a:defRPr lang="en-US" sz="1920" dirty="0"/>
            </a:lvl1pPr>
            <a:lvl2pPr marL="492764" indent="-247228">
              <a:tabLst/>
              <a:defRPr lang="en-US" sz="1493" dirty="0"/>
            </a:lvl2pPr>
            <a:lvl3pPr marL="492764" indent="-247228">
              <a:tabLst/>
              <a:defRPr lang="en-US" sz="1173" dirty="0"/>
            </a:lvl3pPr>
            <a:lvl4pPr marL="492764" indent="-247228">
              <a:tabLst/>
              <a:defRPr lang="en-US" sz="960" dirty="0"/>
            </a:lvl4pPr>
            <a:lvl5pPr marL="492764" indent="-247228">
              <a:tabLst/>
              <a:defRPr lang="en-US" sz="960" dirty="0"/>
            </a:lvl5pPr>
          </a:lstStyle>
          <a:p>
            <a:pPr lvl="0"/>
            <a:r>
              <a:rPr lang="en-US" dirty="0"/>
              <a:t>Type in or paste your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3DEEABC9-48DF-8C4B-B4B1-B380C254934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2034216" y="13689853"/>
            <a:ext cx="6932379" cy="38779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lang="en-US" sz="1920" b="1" dirty="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  <a:lvl2pPr>
              <a:defRPr lang="en-US" sz="3413" smtClean="0"/>
            </a:lvl2pPr>
            <a:lvl3pPr>
              <a:defRPr lang="en-US" sz="2133" smtClean="0"/>
            </a:lvl3pPr>
            <a:lvl4pPr>
              <a:defRPr lang="en-US" sz="1707" smtClean="0"/>
            </a:lvl4pPr>
            <a:lvl5pPr>
              <a:defRPr lang="en-US" sz="1707"/>
            </a:lvl5pPr>
          </a:lstStyle>
          <a:p>
            <a:r>
              <a:rPr lang="en-US" dirty="0">
                <a:effectLst/>
                <a:latin typeface="Calibri" panose="020F0502020204030204" pitchFamily="34" charset="0"/>
              </a:rPr>
              <a:t>(click to edit)  ACKNOWLEDGEMENTS or  CONTACT</a:t>
            </a:r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A1288862-FD64-B14C-B46C-AF518E6B52C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060677" y="14089965"/>
            <a:ext cx="6905919" cy="1881028"/>
          </a:xfrm>
          <a:prstGeom prst="rect">
            <a:avLst/>
          </a:prstGeom>
        </p:spPr>
        <p:txBody>
          <a:bodyPr wrap="square" lIns="365760" tIns="365760" rIns="365760" bIns="365760">
            <a:spAutoFit/>
          </a:bodyPr>
          <a:lstStyle>
            <a:lvl1pPr marL="0" indent="0">
              <a:buNone/>
              <a:tabLst/>
              <a:defRPr lang="en-US" sz="1920" dirty="0"/>
            </a:lvl1pPr>
            <a:lvl2pPr marL="492764" indent="-247228">
              <a:tabLst/>
              <a:defRPr lang="en-US" sz="1493" dirty="0"/>
            </a:lvl2pPr>
            <a:lvl3pPr marL="492764" indent="-247228">
              <a:tabLst/>
              <a:defRPr lang="en-US" sz="1173" dirty="0"/>
            </a:lvl3pPr>
            <a:lvl4pPr marL="492764" indent="-247228">
              <a:tabLst/>
              <a:defRPr lang="en-US" sz="960" dirty="0"/>
            </a:lvl4pPr>
            <a:lvl5pPr marL="492764" indent="-247228">
              <a:tabLst/>
              <a:defRPr lang="en-US" sz="960" dirty="0"/>
            </a:lvl5pPr>
          </a:lstStyle>
          <a:p>
            <a:pPr lvl="0"/>
            <a:r>
              <a:rPr lang="en-US" dirty="0"/>
              <a:t>Type in or paste your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80" userDrawn="1">
          <p15:clr>
            <a:srgbClr val="FBAE40"/>
          </p15:clr>
        </p15:guide>
        <p15:guide id="2" pos="155" userDrawn="1">
          <p15:clr>
            <a:srgbClr val="FBAE40"/>
          </p15:clr>
        </p15:guide>
        <p15:guide id="3" orient="horz" pos="10104" userDrawn="1">
          <p15:clr>
            <a:srgbClr val="FBAE40"/>
          </p15:clr>
        </p15:guide>
        <p15:guide id="4" pos="4557" userDrawn="1">
          <p15:clr>
            <a:srgbClr val="FBAE40"/>
          </p15:clr>
        </p15:guide>
        <p15:guide id="5" pos="4736" userDrawn="1">
          <p15:clr>
            <a:srgbClr val="FBAE40"/>
          </p15:clr>
        </p15:guide>
        <p15:guide id="6" pos="9139" userDrawn="1">
          <p15:clr>
            <a:srgbClr val="FBAE40"/>
          </p15:clr>
        </p15:guide>
        <p15:guide id="7" pos="9293" userDrawn="1">
          <p15:clr>
            <a:srgbClr val="FBAE40"/>
          </p15:clr>
        </p15:guide>
        <p15:guide id="8" pos="13696" userDrawn="1">
          <p15:clr>
            <a:srgbClr val="FBAE40"/>
          </p15:clr>
        </p15:guide>
        <p15:guide id="9" pos="13875" userDrawn="1">
          <p15:clr>
            <a:srgbClr val="FBAE40"/>
          </p15:clr>
        </p15:guide>
        <p15:guide id="10" pos="1827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out Gu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1585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20000"/>
                <a:lumOff val="80000"/>
              </a:schemeClr>
            </a:gs>
            <a:gs pos="99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6">
            <a:extLst>
              <a:ext uri="{FF2B5EF4-FFF2-40B4-BE49-F238E27FC236}">
                <a16:creationId xmlns:a16="http://schemas.microsoft.com/office/drawing/2014/main" id="{B82F2237-BAB6-704C-82F3-FA64CC22DF2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9260800" cy="2400300"/>
          </a:xfrm>
          <a:prstGeom prst="rect">
            <a:avLst/>
          </a:prstGeom>
          <a:solidFill>
            <a:srgbClr val="5085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7931" tIns="18964" rIns="37931" bIns="18964" anchor="ctr"/>
          <a:lstStyle/>
          <a:p>
            <a:pPr>
              <a:defRPr/>
            </a:pPr>
            <a:endParaRPr lang="en-US" sz="2039" dirty="0"/>
          </a:p>
        </p:txBody>
      </p:sp>
      <p:sp>
        <p:nvSpPr>
          <p:cNvPr id="12" name="Text Box 14">
            <a:extLst>
              <a:ext uri="{FF2B5EF4-FFF2-40B4-BE49-F238E27FC236}">
                <a16:creationId xmlns:a16="http://schemas.microsoft.com/office/drawing/2014/main" id="{4FAAEDB7-9BBE-8D43-950B-E1D90676549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81260" y="16138816"/>
            <a:ext cx="1397001" cy="166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37859" tIns="18927" rIns="37859" bIns="18927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32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RESEARCH POSTER PRESENTATION TEMPLATE © 2019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533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485C5EC-23A0-7D40-81CB-4F3ADD296005}"/>
              </a:ext>
            </a:extLst>
          </p:cNvPr>
          <p:cNvSpPr/>
          <p:nvPr userDrawn="1"/>
        </p:nvSpPr>
        <p:spPr>
          <a:xfrm>
            <a:off x="720000" y="3121200"/>
            <a:ext cx="8920800" cy="12618000"/>
          </a:xfrm>
          <a:prstGeom prst="roundRect">
            <a:avLst>
              <a:gd name="adj" fmla="val 1996"/>
            </a:avLst>
          </a:prstGeom>
          <a:solidFill>
            <a:srgbClr val="F5F7FC"/>
          </a:solidFill>
          <a:ln w="3175">
            <a:solidFill>
              <a:srgbClr val="F5F7FC">
                <a:alpha val="4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39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57BE808-A53B-994E-80E2-9E761219D543}"/>
              </a:ext>
            </a:extLst>
          </p:cNvPr>
          <p:cNvCxnSpPr>
            <a:cxnSpLocks/>
          </p:cNvCxnSpPr>
          <p:nvPr userDrawn="1"/>
        </p:nvCxnSpPr>
        <p:spPr>
          <a:xfrm>
            <a:off x="0" y="2407349"/>
            <a:ext cx="292608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2682DA0-9CCF-EF4B-8677-380B0751B423}"/>
              </a:ext>
            </a:extLst>
          </p:cNvPr>
          <p:cNvSpPr/>
          <p:nvPr userDrawn="1"/>
        </p:nvSpPr>
        <p:spPr>
          <a:xfrm>
            <a:off x="10184400" y="10782304"/>
            <a:ext cx="8920800" cy="4956896"/>
          </a:xfrm>
          <a:prstGeom prst="roundRect">
            <a:avLst>
              <a:gd name="adj" fmla="val 1996"/>
            </a:avLst>
          </a:prstGeom>
          <a:solidFill>
            <a:srgbClr val="F5F7FC"/>
          </a:solidFill>
          <a:ln w="3175"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39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1B1F6FD-800A-7D49-B26F-452110B9E7F4}"/>
              </a:ext>
            </a:extLst>
          </p:cNvPr>
          <p:cNvSpPr/>
          <p:nvPr userDrawn="1"/>
        </p:nvSpPr>
        <p:spPr>
          <a:xfrm>
            <a:off x="19623600" y="3121200"/>
            <a:ext cx="8920800" cy="12618000"/>
          </a:xfrm>
          <a:prstGeom prst="roundRect">
            <a:avLst>
              <a:gd name="adj" fmla="val 1996"/>
            </a:avLst>
          </a:prstGeom>
          <a:solidFill>
            <a:srgbClr val="F5F7FC"/>
          </a:solidFill>
          <a:ln w="3175">
            <a:solidFill>
              <a:srgbClr val="F5F7FC">
                <a:alpha val="4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39"/>
          </a:p>
        </p:txBody>
      </p:sp>
      <p:sp>
        <p:nvSpPr>
          <p:cNvPr id="9" name="Rounded Rectangle 15">
            <a:extLst>
              <a:ext uri="{FF2B5EF4-FFF2-40B4-BE49-F238E27FC236}">
                <a16:creationId xmlns:a16="http://schemas.microsoft.com/office/drawing/2014/main" id="{ED5BF73C-C044-4199-B099-DDDE3C5FFA1F}"/>
              </a:ext>
            </a:extLst>
          </p:cNvPr>
          <p:cNvSpPr/>
          <p:nvPr userDrawn="1"/>
        </p:nvSpPr>
        <p:spPr>
          <a:xfrm>
            <a:off x="10184400" y="3121198"/>
            <a:ext cx="8920800" cy="7445200"/>
          </a:xfrm>
          <a:prstGeom prst="roundRect">
            <a:avLst>
              <a:gd name="adj" fmla="val 1996"/>
            </a:avLst>
          </a:prstGeom>
          <a:solidFill>
            <a:srgbClr val="F5F7FC"/>
          </a:solidFill>
          <a:ln w="3175"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39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ctr" defTabSz="1820644" rtl="0" eaLnBrk="1" latinLnBrk="0" hangingPunct="1">
        <a:spcBef>
          <a:spcPct val="0"/>
        </a:spcBef>
        <a:buNone/>
        <a:defRPr sz="3651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316100" indent="-316100" algn="l" defTabSz="1820644" rtl="0" eaLnBrk="1" latinLnBrk="0" hangingPunct="1">
        <a:spcBef>
          <a:spcPct val="20000"/>
        </a:spcBef>
        <a:buFont typeface="Arial" pitchFamily="34" charset="0"/>
        <a:buChar char="•"/>
        <a:tabLst/>
        <a:defRPr sz="1992" kern="1200">
          <a:solidFill>
            <a:schemeClr val="tx1"/>
          </a:solidFill>
          <a:latin typeface="+mn-lt"/>
          <a:ea typeface="+mn-ea"/>
          <a:cs typeface="+mn-cs"/>
        </a:defRPr>
      </a:lvl1pPr>
      <a:lvl2pPr marL="316100" indent="-316100" algn="l" defTabSz="1820644" rtl="0" eaLnBrk="1" latinLnBrk="0" hangingPunct="1">
        <a:spcBef>
          <a:spcPct val="20000"/>
        </a:spcBef>
        <a:buFont typeface="Arial" pitchFamily="34" charset="0"/>
        <a:buChar char="–"/>
        <a:tabLst/>
        <a:defRPr sz="1660" kern="1200">
          <a:solidFill>
            <a:schemeClr val="tx1"/>
          </a:solidFill>
          <a:latin typeface="+mn-lt"/>
          <a:ea typeface="+mn-ea"/>
          <a:cs typeface="+mn-cs"/>
        </a:defRPr>
      </a:lvl2pPr>
      <a:lvl3pPr marL="316100" indent="-316100" algn="l" defTabSz="1820644" rtl="0" eaLnBrk="1" latinLnBrk="0" hangingPunct="1">
        <a:spcBef>
          <a:spcPct val="20000"/>
        </a:spcBef>
        <a:buFont typeface="Arial" pitchFamily="34" charset="0"/>
        <a:buChar char="•"/>
        <a:tabLst/>
        <a:defRPr sz="1328" kern="1200">
          <a:solidFill>
            <a:schemeClr val="tx1"/>
          </a:solidFill>
          <a:latin typeface="+mn-lt"/>
          <a:ea typeface="+mn-ea"/>
          <a:cs typeface="+mn-cs"/>
        </a:defRPr>
      </a:lvl3pPr>
      <a:lvl4pPr marL="316100" indent="-316100" algn="l" defTabSz="1820644" rtl="0" eaLnBrk="1" latinLnBrk="0" hangingPunct="1">
        <a:spcBef>
          <a:spcPct val="20000"/>
        </a:spcBef>
        <a:buFont typeface="Arial" pitchFamily="34" charset="0"/>
        <a:buChar char="–"/>
        <a:tabLst/>
        <a:defRPr sz="996" kern="1200">
          <a:solidFill>
            <a:schemeClr val="tx1"/>
          </a:solidFill>
          <a:latin typeface="+mn-lt"/>
          <a:ea typeface="+mn-ea"/>
          <a:cs typeface="+mn-cs"/>
        </a:defRPr>
      </a:lvl4pPr>
      <a:lvl5pPr marL="316100" indent="-316100" algn="l" defTabSz="1820644" rtl="0" eaLnBrk="1" latinLnBrk="0" hangingPunct="1">
        <a:spcBef>
          <a:spcPct val="20000"/>
        </a:spcBef>
        <a:buFont typeface="Arial" pitchFamily="34" charset="0"/>
        <a:buChar char="»"/>
        <a:tabLst/>
        <a:defRPr sz="996" kern="1200">
          <a:solidFill>
            <a:schemeClr val="tx1"/>
          </a:solidFill>
          <a:latin typeface="+mn-lt"/>
          <a:ea typeface="+mn-ea"/>
          <a:cs typeface="+mn-cs"/>
        </a:defRPr>
      </a:lvl5pPr>
      <a:lvl6pPr marL="5006773" indent="-455162" algn="l" defTabSz="1820644" rtl="0" eaLnBrk="1" latinLnBrk="0" hangingPunct="1">
        <a:spcBef>
          <a:spcPct val="20000"/>
        </a:spcBef>
        <a:buFont typeface="Arial" pitchFamily="34" charset="0"/>
        <a:buChar char="•"/>
        <a:defRPr sz="3983" kern="1200">
          <a:solidFill>
            <a:schemeClr val="tx1"/>
          </a:solidFill>
          <a:latin typeface="+mn-lt"/>
          <a:ea typeface="+mn-ea"/>
          <a:cs typeface="+mn-cs"/>
        </a:defRPr>
      </a:lvl6pPr>
      <a:lvl7pPr marL="5917095" indent="-455162" algn="l" defTabSz="1820644" rtl="0" eaLnBrk="1" latinLnBrk="0" hangingPunct="1">
        <a:spcBef>
          <a:spcPct val="20000"/>
        </a:spcBef>
        <a:buFont typeface="Arial" pitchFamily="34" charset="0"/>
        <a:buChar char="•"/>
        <a:defRPr sz="3983" kern="1200">
          <a:solidFill>
            <a:schemeClr val="tx1"/>
          </a:solidFill>
          <a:latin typeface="+mn-lt"/>
          <a:ea typeface="+mn-ea"/>
          <a:cs typeface="+mn-cs"/>
        </a:defRPr>
      </a:lvl7pPr>
      <a:lvl8pPr marL="6827416" indent="-455162" algn="l" defTabSz="1820644" rtl="0" eaLnBrk="1" latinLnBrk="0" hangingPunct="1">
        <a:spcBef>
          <a:spcPct val="20000"/>
        </a:spcBef>
        <a:buFont typeface="Arial" pitchFamily="34" charset="0"/>
        <a:buChar char="•"/>
        <a:defRPr sz="3983" kern="1200">
          <a:solidFill>
            <a:schemeClr val="tx1"/>
          </a:solidFill>
          <a:latin typeface="+mn-lt"/>
          <a:ea typeface="+mn-ea"/>
          <a:cs typeface="+mn-cs"/>
        </a:defRPr>
      </a:lvl8pPr>
      <a:lvl9pPr marL="7737739" indent="-455162" algn="l" defTabSz="1820644" rtl="0" eaLnBrk="1" latinLnBrk="0" hangingPunct="1">
        <a:spcBef>
          <a:spcPct val="20000"/>
        </a:spcBef>
        <a:buFont typeface="Arial" pitchFamily="34" charset="0"/>
        <a:buChar char="•"/>
        <a:defRPr sz="39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0644" rtl="0" eaLnBrk="1" latinLnBrk="0" hangingPunct="1">
        <a:defRPr sz="3568" kern="1200">
          <a:solidFill>
            <a:schemeClr val="tx1"/>
          </a:solidFill>
          <a:latin typeface="+mn-lt"/>
          <a:ea typeface="+mn-ea"/>
          <a:cs typeface="+mn-cs"/>
        </a:defRPr>
      </a:lvl1pPr>
      <a:lvl2pPr marL="910324" algn="l" defTabSz="1820644" rtl="0" eaLnBrk="1" latinLnBrk="0" hangingPunct="1">
        <a:defRPr sz="3568" kern="1200">
          <a:solidFill>
            <a:schemeClr val="tx1"/>
          </a:solidFill>
          <a:latin typeface="+mn-lt"/>
          <a:ea typeface="+mn-ea"/>
          <a:cs typeface="+mn-cs"/>
        </a:defRPr>
      </a:lvl2pPr>
      <a:lvl3pPr marL="1820644" algn="l" defTabSz="1820644" rtl="0" eaLnBrk="1" latinLnBrk="0" hangingPunct="1">
        <a:defRPr sz="3568" kern="1200">
          <a:solidFill>
            <a:schemeClr val="tx1"/>
          </a:solidFill>
          <a:latin typeface="+mn-lt"/>
          <a:ea typeface="+mn-ea"/>
          <a:cs typeface="+mn-cs"/>
        </a:defRPr>
      </a:lvl3pPr>
      <a:lvl4pPr marL="2730968" algn="l" defTabSz="1820644" rtl="0" eaLnBrk="1" latinLnBrk="0" hangingPunct="1">
        <a:defRPr sz="3568" kern="1200">
          <a:solidFill>
            <a:schemeClr val="tx1"/>
          </a:solidFill>
          <a:latin typeface="+mn-lt"/>
          <a:ea typeface="+mn-ea"/>
          <a:cs typeface="+mn-cs"/>
        </a:defRPr>
      </a:lvl4pPr>
      <a:lvl5pPr marL="3641289" algn="l" defTabSz="1820644" rtl="0" eaLnBrk="1" latinLnBrk="0" hangingPunct="1">
        <a:defRPr sz="3568" kern="1200">
          <a:solidFill>
            <a:schemeClr val="tx1"/>
          </a:solidFill>
          <a:latin typeface="+mn-lt"/>
          <a:ea typeface="+mn-ea"/>
          <a:cs typeface="+mn-cs"/>
        </a:defRPr>
      </a:lvl5pPr>
      <a:lvl6pPr marL="4551612" algn="l" defTabSz="1820644" rtl="0" eaLnBrk="1" latinLnBrk="0" hangingPunct="1">
        <a:defRPr sz="3568" kern="1200">
          <a:solidFill>
            <a:schemeClr val="tx1"/>
          </a:solidFill>
          <a:latin typeface="+mn-lt"/>
          <a:ea typeface="+mn-ea"/>
          <a:cs typeface="+mn-cs"/>
        </a:defRPr>
      </a:lvl6pPr>
      <a:lvl7pPr marL="5461934" algn="l" defTabSz="1820644" rtl="0" eaLnBrk="1" latinLnBrk="0" hangingPunct="1">
        <a:defRPr sz="3568" kern="1200">
          <a:solidFill>
            <a:schemeClr val="tx1"/>
          </a:solidFill>
          <a:latin typeface="+mn-lt"/>
          <a:ea typeface="+mn-ea"/>
          <a:cs typeface="+mn-cs"/>
        </a:defRPr>
      </a:lvl7pPr>
      <a:lvl8pPr marL="6372255" algn="l" defTabSz="1820644" rtl="0" eaLnBrk="1" latinLnBrk="0" hangingPunct="1">
        <a:defRPr sz="3568" kern="1200">
          <a:solidFill>
            <a:schemeClr val="tx1"/>
          </a:solidFill>
          <a:latin typeface="+mn-lt"/>
          <a:ea typeface="+mn-ea"/>
          <a:cs typeface="+mn-cs"/>
        </a:defRPr>
      </a:lvl8pPr>
      <a:lvl9pPr marL="7282579" algn="l" defTabSz="1820644" rtl="0" eaLnBrk="1" latinLnBrk="0" hangingPunct="1">
        <a:defRPr sz="35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20000"/>
                <a:lumOff val="80000"/>
              </a:schemeClr>
            </a:gs>
            <a:gs pos="99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36">
            <a:extLst>
              <a:ext uri="{FF2B5EF4-FFF2-40B4-BE49-F238E27FC236}">
                <a16:creationId xmlns:a16="http://schemas.microsoft.com/office/drawing/2014/main" id="{E3A2AAEC-608B-4E6F-A1A0-78970425F6D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9260800" cy="2400300"/>
          </a:xfrm>
          <a:prstGeom prst="rect">
            <a:avLst/>
          </a:prstGeom>
          <a:solidFill>
            <a:srgbClr val="5085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7931" tIns="18964" rIns="37931" bIns="18964" anchor="ctr"/>
          <a:lstStyle/>
          <a:p>
            <a:pPr>
              <a:defRPr/>
            </a:pPr>
            <a:endParaRPr lang="en-US" sz="2039" dirty="0"/>
          </a:p>
        </p:txBody>
      </p:sp>
      <p:sp>
        <p:nvSpPr>
          <p:cNvPr id="22" name="Text Box 14">
            <a:extLst>
              <a:ext uri="{FF2B5EF4-FFF2-40B4-BE49-F238E27FC236}">
                <a16:creationId xmlns:a16="http://schemas.microsoft.com/office/drawing/2014/main" id="{2F4EADB2-AD23-4930-8EFB-3161C421624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81260" y="16138816"/>
            <a:ext cx="1397001" cy="166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37859" tIns="18927" rIns="37859" bIns="18927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32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RESEARCH POSTER PRESENTATION TEMPLATE © 2019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533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23" name="Rounded Rectangle 12">
            <a:extLst>
              <a:ext uri="{FF2B5EF4-FFF2-40B4-BE49-F238E27FC236}">
                <a16:creationId xmlns:a16="http://schemas.microsoft.com/office/drawing/2014/main" id="{D43AAE67-C49C-486D-955A-72890FF4156A}"/>
              </a:ext>
            </a:extLst>
          </p:cNvPr>
          <p:cNvSpPr/>
          <p:nvPr userDrawn="1"/>
        </p:nvSpPr>
        <p:spPr>
          <a:xfrm>
            <a:off x="720000" y="3121200"/>
            <a:ext cx="8794800" cy="12618000"/>
          </a:xfrm>
          <a:prstGeom prst="roundRect">
            <a:avLst>
              <a:gd name="adj" fmla="val 1996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10000"/>
                  <a:lumOff val="90000"/>
                </a:schemeClr>
              </a:gs>
            </a:gsLst>
            <a:lin ang="5400000" scaled="1"/>
          </a:gradFill>
          <a:ln w="3175"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39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4300E76-E0A4-474F-9B43-0D0EBDE736CB}"/>
              </a:ext>
            </a:extLst>
          </p:cNvPr>
          <p:cNvCxnSpPr>
            <a:cxnSpLocks/>
          </p:cNvCxnSpPr>
          <p:nvPr userDrawn="1"/>
        </p:nvCxnSpPr>
        <p:spPr>
          <a:xfrm>
            <a:off x="0" y="2407349"/>
            <a:ext cx="292608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15">
            <a:extLst>
              <a:ext uri="{FF2B5EF4-FFF2-40B4-BE49-F238E27FC236}">
                <a16:creationId xmlns:a16="http://schemas.microsoft.com/office/drawing/2014/main" id="{18B0B127-5D95-4F78-9607-16A7ECB5CD5D}"/>
              </a:ext>
            </a:extLst>
          </p:cNvPr>
          <p:cNvSpPr/>
          <p:nvPr userDrawn="1"/>
        </p:nvSpPr>
        <p:spPr>
          <a:xfrm>
            <a:off x="10234800" y="3121200"/>
            <a:ext cx="8794800" cy="12618000"/>
          </a:xfrm>
          <a:prstGeom prst="roundRect">
            <a:avLst>
              <a:gd name="adj" fmla="val 1996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10000"/>
                  <a:lumOff val="90000"/>
                </a:schemeClr>
              </a:gs>
            </a:gsLst>
            <a:lin ang="5400000" scaled="1"/>
          </a:gradFill>
          <a:ln w="3175"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39"/>
          </a:p>
        </p:txBody>
      </p:sp>
      <p:sp>
        <p:nvSpPr>
          <p:cNvPr id="26" name="Rounded Rectangle 17">
            <a:extLst>
              <a:ext uri="{FF2B5EF4-FFF2-40B4-BE49-F238E27FC236}">
                <a16:creationId xmlns:a16="http://schemas.microsoft.com/office/drawing/2014/main" id="{57B4AB56-2046-409A-8069-0CEF029ABF6B}"/>
              </a:ext>
            </a:extLst>
          </p:cNvPr>
          <p:cNvSpPr/>
          <p:nvPr userDrawn="1"/>
        </p:nvSpPr>
        <p:spPr>
          <a:xfrm>
            <a:off x="19749600" y="3121200"/>
            <a:ext cx="8794800" cy="12618000"/>
          </a:xfrm>
          <a:prstGeom prst="roundRect">
            <a:avLst>
              <a:gd name="adj" fmla="val 1996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10000"/>
                  <a:lumOff val="90000"/>
                </a:schemeClr>
              </a:gs>
            </a:gsLst>
            <a:lin ang="5400000" scaled="1"/>
          </a:gradFill>
          <a:ln w="3175"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39"/>
          </a:p>
        </p:txBody>
      </p:sp>
    </p:spTree>
    <p:extLst>
      <p:ext uri="{BB962C8B-B14F-4D97-AF65-F5344CB8AC3E}">
        <p14:creationId xmlns:p14="http://schemas.microsoft.com/office/powerpoint/2010/main" val="91241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1820644" rtl="0" eaLnBrk="1" latinLnBrk="0" hangingPunct="1">
        <a:spcBef>
          <a:spcPct val="0"/>
        </a:spcBef>
        <a:buNone/>
        <a:defRPr sz="3651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316100" indent="-316100" algn="l" defTabSz="1820644" rtl="0" eaLnBrk="1" latinLnBrk="0" hangingPunct="1">
        <a:spcBef>
          <a:spcPct val="20000"/>
        </a:spcBef>
        <a:buFont typeface="Arial" pitchFamily="34" charset="0"/>
        <a:buChar char="•"/>
        <a:tabLst/>
        <a:defRPr sz="1992" kern="1200">
          <a:solidFill>
            <a:schemeClr val="tx1"/>
          </a:solidFill>
          <a:latin typeface="+mn-lt"/>
          <a:ea typeface="+mn-ea"/>
          <a:cs typeface="+mn-cs"/>
        </a:defRPr>
      </a:lvl1pPr>
      <a:lvl2pPr marL="316100" indent="-316100" algn="l" defTabSz="1820644" rtl="0" eaLnBrk="1" latinLnBrk="0" hangingPunct="1">
        <a:spcBef>
          <a:spcPct val="20000"/>
        </a:spcBef>
        <a:buFont typeface="Arial" pitchFamily="34" charset="0"/>
        <a:buChar char="–"/>
        <a:tabLst/>
        <a:defRPr sz="1660" kern="1200">
          <a:solidFill>
            <a:schemeClr val="tx1"/>
          </a:solidFill>
          <a:latin typeface="+mn-lt"/>
          <a:ea typeface="+mn-ea"/>
          <a:cs typeface="+mn-cs"/>
        </a:defRPr>
      </a:lvl2pPr>
      <a:lvl3pPr marL="316100" indent="-316100" algn="l" defTabSz="1820644" rtl="0" eaLnBrk="1" latinLnBrk="0" hangingPunct="1">
        <a:spcBef>
          <a:spcPct val="20000"/>
        </a:spcBef>
        <a:buFont typeface="Arial" pitchFamily="34" charset="0"/>
        <a:buChar char="•"/>
        <a:tabLst/>
        <a:defRPr sz="1328" kern="1200">
          <a:solidFill>
            <a:schemeClr val="tx1"/>
          </a:solidFill>
          <a:latin typeface="+mn-lt"/>
          <a:ea typeface="+mn-ea"/>
          <a:cs typeface="+mn-cs"/>
        </a:defRPr>
      </a:lvl3pPr>
      <a:lvl4pPr marL="316100" indent="-316100" algn="l" defTabSz="1820644" rtl="0" eaLnBrk="1" latinLnBrk="0" hangingPunct="1">
        <a:spcBef>
          <a:spcPct val="20000"/>
        </a:spcBef>
        <a:buFont typeface="Arial" pitchFamily="34" charset="0"/>
        <a:buChar char="–"/>
        <a:tabLst/>
        <a:defRPr sz="996" kern="1200">
          <a:solidFill>
            <a:schemeClr val="tx1"/>
          </a:solidFill>
          <a:latin typeface="+mn-lt"/>
          <a:ea typeface="+mn-ea"/>
          <a:cs typeface="+mn-cs"/>
        </a:defRPr>
      </a:lvl4pPr>
      <a:lvl5pPr marL="316100" indent="-316100" algn="l" defTabSz="1820644" rtl="0" eaLnBrk="1" latinLnBrk="0" hangingPunct="1">
        <a:spcBef>
          <a:spcPct val="20000"/>
        </a:spcBef>
        <a:buFont typeface="Arial" pitchFamily="34" charset="0"/>
        <a:buChar char="»"/>
        <a:tabLst/>
        <a:defRPr sz="996" kern="1200">
          <a:solidFill>
            <a:schemeClr val="tx1"/>
          </a:solidFill>
          <a:latin typeface="+mn-lt"/>
          <a:ea typeface="+mn-ea"/>
          <a:cs typeface="+mn-cs"/>
        </a:defRPr>
      </a:lvl5pPr>
      <a:lvl6pPr marL="5006773" indent="-455162" algn="l" defTabSz="1820644" rtl="0" eaLnBrk="1" latinLnBrk="0" hangingPunct="1">
        <a:spcBef>
          <a:spcPct val="20000"/>
        </a:spcBef>
        <a:buFont typeface="Arial" pitchFamily="34" charset="0"/>
        <a:buChar char="•"/>
        <a:defRPr sz="3983" kern="1200">
          <a:solidFill>
            <a:schemeClr val="tx1"/>
          </a:solidFill>
          <a:latin typeface="+mn-lt"/>
          <a:ea typeface="+mn-ea"/>
          <a:cs typeface="+mn-cs"/>
        </a:defRPr>
      </a:lvl6pPr>
      <a:lvl7pPr marL="5917095" indent="-455162" algn="l" defTabSz="1820644" rtl="0" eaLnBrk="1" latinLnBrk="0" hangingPunct="1">
        <a:spcBef>
          <a:spcPct val="20000"/>
        </a:spcBef>
        <a:buFont typeface="Arial" pitchFamily="34" charset="0"/>
        <a:buChar char="•"/>
        <a:defRPr sz="3983" kern="1200">
          <a:solidFill>
            <a:schemeClr val="tx1"/>
          </a:solidFill>
          <a:latin typeface="+mn-lt"/>
          <a:ea typeface="+mn-ea"/>
          <a:cs typeface="+mn-cs"/>
        </a:defRPr>
      </a:lvl7pPr>
      <a:lvl8pPr marL="6827416" indent="-455162" algn="l" defTabSz="1820644" rtl="0" eaLnBrk="1" latinLnBrk="0" hangingPunct="1">
        <a:spcBef>
          <a:spcPct val="20000"/>
        </a:spcBef>
        <a:buFont typeface="Arial" pitchFamily="34" charset="0"/>
        <a:buChar char="•"/>
        <a:defRPr sz="3983" kern="1200">
          <a:solidFill>
            <a:schemeClr val="tx1"/>
          </a:solidFill>
          <a:latin typeface="+mn-lt"/>
          <a:ea typeface="+mn-ea"/>
          <a:cs typeface="+mn-cs"/>
        </a:defRPr>
      </a:lvl8pPr>
      <a:lvl9pPr marL="7737739" indent="-455162" algn="l" defTabSz="1820644" rtl="0" eaLnBrk="1" latinLnBrk="0" hangingPunct="1">
        <a:spcBef>
          <a:spcPct val="20000"/>
        </a:spcBef>
        <a:buFont typeface="Arial" pitchFamily="34" charset="0"/>
        <a:buChar char="•"/>
        <a:defRPr sz="39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0644" rtl="0" eaLnBrk="1" latinLnBrk="0" hangingPunct="1">
        <a:defRPr sz="3568" kern="1200">
          <a:solidFill>
            <a:schemeClr val="tx1"/>
          </a:solidFill>
          <a:latin typeface="+mn-lt"/>
          <a:ea typeface="+mn-ea"/>
          <a:cs typeface="+mn-cs"/>
        </a:defRPr>
      </a:lvl1pPr>
      <a:lvl2pPr marL="910324" algn="l" defTabSz="1820644" rtl="0" eaLnBrk="1" latinLnBrk="0" hangingPunct="1">
        <a:defRPr sz="3568" kern="1200">
          <a:solidFill>
            <a:schemeClr val="tx1"/>
          </a:solidFill>
          <a:latin typeface="+mn-lt"/>
          <a:ea typeface="+mn-ea"/>
          <a:cs typeface="+mn-cs"/>
        </a:defRPr>
      </a:lvl2pPr>
      <a:lvl3pPr marL="1820644" algn="l" defTabSz="1820644" rtl="0" eaLnBrk="1" latinLnBrk="0" hangingPunct="1">
        <a:defRPr sz="3568" kern="1200">
          <a:solidFill>
            <a:schemeClr val="tx1"/>
          </a:solidFill>
          <a:latin typeface="+mn-lt"/>
          <a:ea typeface="+mn-ea"/>
          <a:cs typeface="+mn-cs"/>
        </a:defRPr>
      </a:lvl3pPr>
      <a:lvl4pPr marL="2730968" algn="l" defTabSz="1820644" rtl="0" eaLnBrk="1" latinLnBrk="0" hangingPunct="1">
        <a:defRPr sz="3568" kern="1200">
          <a:solidFill>
            <a:schemeClr val="tx1"/>
          </a:solidFill>
          <a:latin typeface="+mn-lt"/>
          <a:ea typeface="+mn-ea"/>
          <a:cs typeface="+mn-cs"/>
        </a:defRPr>
      </a:lvl4pPr>
      <a:lvl5pPr marL="3641289" algn="l" defTabSz="1820644" rtl="0" eaLnBrk="1" latinLnBrk="0" hangingPunct="1">
        <a:defRPr sz="3568" kern="1200">
          <a:solidFill>
            <a:schemeClr val="tx1"/>
          </a:solidFill>
          <a:latin typeface="+mn-lt"/>
          <a:ea typeface="+mn-ea"/>
          <a:cs typeface="+mn-cs"/>
        </a:defRPr>
      </a:lvl5pPr>
      <a:lvl6pPr marL="4551612" algn="l" defTabSz="1820644" rtl="0" eaLnBrk="1" latinLnBrk="0" hangingPunct="1">
        <a:defRPr sz="3568" kern="1200">
          <a:solidFill>
            <a:schemeClr val="tx1"/>
          </a:solidFill>
          <a:latin typeface="+mn-lt"/>
          <a:ea typeface="+mn-ea"/>
          <a:cs typeface="+mn-cs"/>
        </a:defRPr>
      </a:lvl6pPr>
      <a:lvl7pPr marL="5461934" algn="l" defTabSz="1820644" rtl="0" eaLnBrk="1" latinLnBrk="0" hangingPunct="1">
        <a:defRPr sz="3568" kern="1200">
          <a:solidFill>
            <a:schemeClr val="tx1"/>
          </a:solidFill>
          <a:latin typeface="+mn-lt"/>
          <a:ea typeface="+mn-ea"/>
          <a:cs typeface="+mn-cs"/>
        </a:defRPr>
      </a:lvl7pPr>
      <a:lvl8pPr marL="6372255" algn="l" defTabSz="1820644" rtl="0" eaLnBrk="1" latinLnBrk="0" hangingPunct="1">
        <a:defRPr sz="3568" kern="1200">
          <a:solidFill>
            <a:schemeClr val="tx1"/>
          </a:solidFill>
          <a:latin typeface="+mn-lt"/>
          <a:ea typeface="+mn-ea"/>
          <a:cs typeface="+mn-cs"/>
        </a:defRPr>
      </a:lvl8pPr>
      <a:lvl9pPr marL="7282579" algn="l" defTabSz="1820644" rtl="0" eaLnBrk="1" latinLnBrk="0" hangingPunct="1">
        <a:defRPr sz="35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mailto:r.e.c.tewierik@student.tudelft.nl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://archive.ics.uci.edu/ml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4A239E-B22C-1842-A351-AAD053BC4BF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16863" y="231036"/>
            <a:ext cx="23124160" cy="646331"/>
          </a:xfrm>
        </p:spPr>
        <p:txBody>
          <a:bodyPr/>
          <a:lstStyle/>
          <a:p>
            <a:r>
              <a:rPr lang="en-GB" sz="3600" dirty="0" err="1">
                <a:solidFill>
                  <a:srgbClr val="00003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SeqClu</a:t>
            </a:r>
            <a:r>
              <a:rPr lang="en-GB" sz="3600" dirty="0">
                <a:solidFill>
                  <a:srgbClr val="00003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-PV: An extension of online K-medoids to efficiently cluster sequences real-time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69B39-B7A3-4242-8E26-E1CD4EFE41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81727" y="968857"/>
            <a:ext cx="22473920" cy="553998"/>
          </a:xfrm>
        </p:spPr>
        <p:txBody>
          <a:bodyPr/>
          <a:lstStyle/>
          <a:p>
            <a:r>
              <a:rPr lang="en-US" sz="3000" b="0" dirty="0">
                <a:solidFill>
                  <a:srgbClr val="00003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Ruben te Wierik, Azqa Nadeem, Dr.ir. Sicco Verwer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E6707-5D4E-0D43-87D1-F019DCCBE6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93440" y="1585805"/>
            <a:ext cx="22473920" cy="461665"/>
          </a:xfrm>
        </p:spPr>
        <p:txBody>
          <a:bodyPr/>
          <a:lstStyle/>
          <a:p>
            <a:r>
              <a:rPr lang="en-GB" sz="2400" b="0" i="1" dirty="0">
                <a:solidFill>
                  <a:srgbClr val="00003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Faculty of Electrical Engineering, Mathematics and Computer Science</a:t>
            </a:r>
            <a:endParaRPr lang="en-US" sz="2400" b="0" i="1" dirty="0">
              <a:solidFill>
                <a:srgbClr val="00003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65508B-E84C-8B47-A9F0-E059B86D2C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14700" y="3250418"/>
            <a:ext cx="8799521" cy="461665"/>
          </a:xfrm>
        </p:spPr>
        <p:txBody>
          <a:bodyPr/>
          <a:lstStyle/>
          <a:p>
            <a:r>
              <a:rPr lang="en-US" sz="2400" dirty="0">
                <a:solidFill>
                  <a:srgbClr val="00003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1. Problem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65571C-72BF-2240-92F1-39E4A266C8F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4700" y="11275446"/>
            <a:ext cx="8764788" cy="315843"/>
          </a:xfrm>
        </p:spPr>
        <p:txBody>
          <a:bodyPr/>
          <a:lstStyle/>
          <a:p>
            <a:r>
              <a:rPr lang="en-US" sz="2400" dirty="0">
                <a:solidFill>
                  <a:srgbClr val="00003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2. Research question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DE1117A-985C-5A4A-9769-1A0EA1137D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14700" y="11440002"/>
            <a:ext cx="8799521" cy="1960769"/>
          </a:xfrm>
        </p:spPr>
        <p:txBody>
          <a:bodyPr/>
          <a:lstStyle/>
          <a:p>
            <a:pPr algn="ctr"/>
            <a:r>
              <a:rPr lang="en-GB" i="1" dirty="0">
                <a:solidFill>
                  <a:srgbClr val="00003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What combination of efficient decision making mechanisms for updating prototypes has the optimal balance between the number of computations required to cluster sequences in an online setting using the K-medoids algorithm and the cost incurred due to incorrect clustering?</a:t>
            </a:r>
          </a:p>
          <a:p>
            <a:endParaRPr lang="en-US" dirty="0">
              <a:solidFill>
                <a:srgbClr val="00003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F4179AC-6EF3-0240-B5D7-6DCD915AD63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208651" y="3235394"/>
            <a:ext cx="8799522" cy="461665"/>
          </a:xfrm>
        </p:spPr>
        <p:txBody>
          <a:bodyPr/>
          <a:lstStyle/>
          <a:p>
            <a:r>
              <a:rPr lang="en-US" sz="2400" dirty="0">
                <a:solidFill>
                  <a:srgbClr val="00003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3. Method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7DA5FD-4E0A-764B-8339-BD6754E0BF0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230639" y="10965706"/>
            <a:ext cx="8799522" cy="461665"/>
          </a:xfrm>
        </p:spPr>
        <p:txBody>
          <a:bodyPr/>
          <a:lstStyle/>
          <a:p>
            <a:r>
              <a:rPr lang="en-US" sz="2400" dirty="0">
                <a:solidFill>
                  <a:srgbClr val="00003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4. Results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215EB31-A679-AE41-8D86-9261E3E88C7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9817174" y="7474721"/>
            <a:ext cx="8738426" cy="461665"/>
          </a:xfrm>
        </p:spPr>
        <p:txBody>
          <a:bodyPr/>
          <a:lstStyle/>
          <a:p>
            <a:r>
              <a:rPr lang="en-US" sz="2400" dirty="0">
                <a:solidFill>
                  <a:srgbClr val="00003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5. Conclusions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51D25CD-6706-D148-BD96-3EB11FC9B44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9793728" y="10621085"/>
            <a:ext cx="8705072" cy="461665"/>
          </a:xfrm>
        </p:spPr>
        <p:txBody>
          <a:bodyPr/>
          <a:lstStyle/>
          <a:p>
            <a:r>
              <a:rPr lang="en-US" sz="2400" dirty="0">
                <a:solidFill>
                  <a:srgbClr val="00003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References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FC2B422-A94D-AE40-A27C-71D07839747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9793728" y="10835658"/>
            <a:ext cx="8705072" cy="2979277"/>
          </a:xfrm>
        </p:spPr>
        <p:txBody>
          <a:bodyPr/>
          <a:lstStyle/>
          <a:p>
            <a:r>
              <a:rPr lang="en-GB" sz="1400" dirty="0"/>
              <a:t>[1]  </a:t>
            </a:r>
            <a:r>
              <a:rPr lang="en-GB" sz="1400" dirty="0" err="1"/>
              <a:t>Dheeru</a:t>
            </a:r>
            <a:r>
              <a:rPr lang="en-GB" sz="1400" dirty="0"/>
              <a:t> </a:t>
            </a:r>
            <a:r>
              <a:rPr lang="en-GB" sz="1400" dirty="0" err="1"/>
              <a:t>Dua</a:t>
            </a:r>
            <a:r>
              <a:rPr lang="en-GB" sz="1400" dirty="0"/>
              <a:t> and Casey Graff. {UCI} Machine Learning Repository, 2017.</a:t>
            </a:r>
            <a:br>
              <a:rPr lang="en-GB" sz="1400" dirty="0"/>
            </a:br>
            <a:r>
              <a:rPr lang="en-GB" sz="1400" dirty="0"/>
              <a:t>      URL </a:t>
            </a:r>
            <a:r>
              <a:rPr lang="en-GB" sz="1400" dirty="0">
                <a:hlinkClick r:id="rId2"/>
              </a:rPr>
              <a:t>http://archive.ics.uci.edu/ml</a:t>
            </a:r>
            <a:r>
              <a:rPr lang="en-GB" sz="1400" dirty="0"/>
              <a:t>.</a:t>
            </a:r>
          </a:p>
          <a:p>
            <a:r>
              <a:rPr lang="es-ES" sz="1400" dirty="0"/>
              <a:t>[2]  D. Llorens, F. Prat, A. Marzal, J. M. Vilar, M. J. Castro, J. C. Amengual, S. Barrachina, A.</a:t>
            </a:r>
            <a:br>
              <a:rPr lang="es-ES" sz="1400" dirty="0"/>
            </a:br>
            <a:r>
              <a:rPr lang="es-ES" sz="1400" dirty="0"/>
              <a:t>      Castellanos, S. España, J. A. Gómez, J. </a:t>
            </a:r>
            <a:r>
              <a:rPr lang="es-ES" sz="1400" dirty="0" err="1"/>
              <a:t>Gorbe</a:t>
            </a:r>
            <a:r>
              <a:rPr lang="es-ES" sz="1400" dirty="0"/>
              <a:t>, A. Gordo, V. Palazón, G. Peris, R. Ramos</a:t>
            </a:r>
            <a:br>
              <a:rPr lang="es-ES" sz="1400" dirty="0"/>
            </a:br>
            <a:r>
              <a:rPr lang="es-ES" sz="1400" dirty="0"/>
              <a:t>      </a:t>
            </a:r>
            <a:r>
              <a:rPr lang="es-ES" sz="1400" dirty="0" err="1"/>
              <a:t>Garijo</a:t>
            </a:r>
            <a:r>
              <a:rPr lang="es-ES" sz="1400" dirty="0"/>
              <a:t>, and F. Zamora. </a:t>
            </a: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dirty="0" err="1"/>
              <a:t>UJIpenchars</a:t>
            </a:r>
            <a:r>
              <a:rPr lang="es-ES" sz="1400" dirty="0"/>
              <a:t> </a:t>
            </a:r>
            <a:r>
              <a:rPr lang="es-ES" sz="1400" dirty="0" err="1"/>
              <a:t>database</a:t>
            </a:r>
            <a:r>
              <a:rPr lang="es-ES" sz="1400" dirty="0"/>
              <a:t>: A pen-</a:t>
            </a:r>
            <a:r>
              <a:rPr lang="es-ES" sz="1400" dirty="0" err="1"/>
              <a:t>based</a:t>
            </a:r>
            <a:r>
              <a:rPr lang="es-ES" sz="1400" dirty="0"/>
              <a:t> </a:t>
            </a:r>
            <a:r>
              <a:rPr lang="es-ES" sz="1400" dirty="0" err="1"/>
              <a:t>database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isolated</a:t>
            </a:r>
            <a:r>
              <a:rPr lang="es-ES" sz="1400" dirty="0"/>
              <a:t> </a:t>
            </a:r>
            <a:r>
              <a:rPr lang="es-ES" sz="1400" dirty="0" err="1"/>
              <a:t>handwritten</a:t>
            </a:r>
            <a:br>
              <a:rPr lang="es-ES" sz="1400" dirty="0"/>
            </a:br>
            <a:r>
              <a:rPr lang="es-ES" sz="1400" dirty="0"/>
              <a:t>      </a:t>
            </a:r>
            <a:r>
              <a:rPr lang="es-ES" sz="1400" dirty="0" err="1"/>
              <a:t>characters</a:t>
            </a:r>
            <a:r>
              <a:rPr lang="es-ES" sz="1400" dirty="0"/>
              <a:t>. </a:t>
            </a:r>
            <a:r>
              <a:rPr lang="es-ES" sz="1400" i="1" dirty="0" err="1"/>
              <a:t>Proceedings</a:t>
            </a:r>
            <a:r>
              <a:rPr lang="es-ES" sz="1400" i="1" dirty="0"/>
              <a:t> </a:t>
            </a:r>
            <a:r>
              <a:rPr lang="es-ES" sz="1400" i="1" dirty="0" err="1"/>
              <a:t>of</a:t>
            </a:r>
            <a:r>
              <a:rPr lang="es-ES" sz="1400" i="1" dirty="0"/>
              <a:t> </a:t>
            </a:r>
            <a:r>
              <a:rPr lang="es-ES" sz="1400" i="1" dirty="0" err="1"/>
              <a:t>the</a:t>
            </a:r>
            <a:r>
              <a:rPr lang="es-ES" sz="1400" i="1" dirty="0"/>
              <a:t> 6th International </a:t>
            </a:r>
            <a:r>
              <a:rPr lang="es-ES" sz="1400" i="1" dirty="0" err="1"/>
              <a:t>Conference</a:t>
            </a:r>
            <a:r>
              <a:rPr lang="es-ES" sz="1400" i="1" dirty="0"/>
              <a:t> </a:t>
            </a:r>
            <a:r>
              <a:rPr lang="es-ES" sz="1400" i="1" dirty="0" err="1"/>
              <a:t>on</a:t>
            </a:r>
            <a:r>
              <a:rPr lang="es-ES" sz="1400" i="1" dirty="0"/>
              <a:t> </a:t>
            </a:r>
            <a:r>
              <a:rPr lang="es-ES" sz="1400" i="1" dirty="0" err="1"/>
              <a:t>Language</a:t>
            </a:r>
            <a:r>
              <a:rPr lang="es-ES" sz="1400" i="1" dirty="0"/>
              <a:t> </a:t>
            </a:r>
            <a:r>
              <a:rPr lang="es-ES" sz="1400" i="1" dirty="0" err="1"/>
              <a:t>Resources</a:t>
            </a:r>
            <a:r>
              <a:rPr lang="es-ES" sz="1400" i="1" dirty="0"/>
              <a:t> and</a:t>
            </a:r>
            <a:br>
              <a:rPr lang="es-ES" sz="1400" i="1" dirty="0"/>
            </a:br>
            <a:r>
              <a:rPr lang="es-ES" sz="1400" i="1" dirty="0"/>
              <a:t>      </a:t>
            </a:r>
            <a:r>
              <a:rPr lang="es-ES" sz="1400" i="1" dirty="0" err="1"/>
              <a:t>Evaluation</a:t>
            </a:r>
            <a:r>
              <a:rPr lang="es-ES" sz="1400" i="1" dirty="0"/>
              <a:t>, LREC 2008</a:t>
            </a:r>
            <a:r>
              <a:rPr lang="es-ES" sz="1400" dirty="0"/>
              <a:t>, (</a:t>
            </a:r>
            <a:r>
              <a:rPr lang="es-ES" sz="1400" dirty="0" err="1"/>
              <a:t>January</a:t>
            </a:r>
            <a:r>
              <a:rPr lang="es-ES" sz="1400" dirty="0"/>
              <a:t>):2647–2651, 2008.</a:t>
            </a:r>
          </a:p>
          <a:p>
            <a:r>
              <a:rPr lang="es-ES" sz="1400" dirty="0"/>
              <a:t>[3]  </a:t>
            </a:r>
            <a:r>
              <a:rPr lang="es-ES" sz="1400" dirty="0" err="1"/>
              <a:t>Antigoni</a:t>
            </a:r>
            <a:r>
              <a:rPr lang="es-ES" sz="1400" dirty="0"/>
              <a:t> </a:t>
            </a:r>
            <a:r>
              <a:rPr lang="es-ES" sz="1400" dirty="0" err="1"/>
              <a:t>Mezari</a:t>
            </a:r>
            <a:r>
              <a:rPr lang="es-ES" sz="1400" dirty="0"/>
              <a:t> </a:t>
            </a:r>
            <a:r>
              <a:rPr lang="es-ES" sz="1400" dirty="0" err="1"/>
              <a:t>Mezari</a:t>
            </a:r>
            <a:r>
              <a:rPr lang="es-ES" sz="1400" dirty="0"/>
              <a:t> and </a:t>
            </a:r>
            <a:r>
              <a:rPr lang="es-ES" sz="1400" dirty="0" err="1"/>
              <a:t>Ilias</a:t>
            </a:r>
            <a:r>
              <a:rPr lang="es-ES" sz="1400" dirty="0"/>
              <a:t> </a:t>
            </a:r>
            <a:r>
              <a:rPr lang="es-ES" sz="1400" dirty="0" err="1"/>
              <a:t>Maglogiannnis</a:t>
            </a:r>
            <a:r>
              <a:rPr lang="es-ES" sz="1400" dirty="0"/>
              <a:t>. </a:t>
            </a:r>
            <a:r>
              <a:rPr lang="es-ES" sz="1400" dirty="0" err="1"/>
              <a:t>Gesture</a:t>
            </a:r>
            <a:r>
              <a:rPr lang="es-ES" sz="1400" dirty="0"/>
              <a:t> </a:t>
            </a:r>
            <a:r>
              <a:rPr lang="es-ES" sz="1400" dirty="0" err="1"/>
              <a:t>recognition</a:t>
            </a:r>
            <a:r>
              <a:rPr lang="es-ES" sz="1400" dirty="0"/>
              <a:t> </a:t>
            </a:r>
            <a:r>
              <a:rPr lang="es-ES" sz="1400" dirty="0" err="1"/>
              <a:t>using</a:t>
            </a:r>
            <a:r>
              <a:rPr lang="es-ES" sz="1400" dirty="0"/>
              <a:t> </a:t>
            </a:r>
            <a:r>
              <a:rPr lang="es-ES" sz="1400" dirty="0" err="1"/>
              <a:t>Symbolic</a:t>
            </a:r>
            <a:r>
              <a:rPr lang="es-ES" sz="1400" dirty="0"/>
              <a:t> </a:t>
            </a:r>
            <a:r>
              <a:rPr lang="es-ES" sz="1400" dirty="0" err="1"/>
              <a:t>Aggregate</a:t>
            </a:r>
            <a:br>
              <a:rPr lang="es-ES" sz="1400" dirty="0"/>
            </a:br>
            <a:r>
              <a:rPr lang="es-ES" sz="1400" dirty="0"/>
              <a:t>      </a:t>
            </a:r>
            <a:r>
              <a:rPr lang="es-ES" sz="1400" dirty="0" err="1"/>
              <a:t>approximation</a:t>
            </a:r>
            <a:r>
              <a:rPr lang="es-ES" sz="1400" dirty="0"/>
              <a:t> and Dynamic Time </a:t>
            </a:r>
            <a:r>
              <a:rPr lang="es-ES" sz="1400" dirty="0" err="1"/>
              <a:t>Warping</a:t>
            </a:r>
            <a:r>
              <a:rPr lang="es-ES" sz="1400" dirty="0"/>
              <a:t> </a:t>
            </a:r>
            <a:r>
              <a:rPr lang="es-ES" sz="1400" dirty="0" err="1"/>
              <a:t>on</a:t>
            </a:r>
            <a:r>
              <a:rPr lang="es-ES" sz="1400" dirty="0"/>
              <a:t> </a:t>
            </a:r>
            <a:r>
              <a:rPr lang="es-ES" sz="1400" dirty="0" err="1"/>
              <a:t>Motion</a:t>
            </a:r>
            <a:r>
              <a:rPr lang="es-ES" sz="1400" dirty="0"/>
              <a:t> Data. ACM, 2018. </a:t>
            </a:r>
            <a:r>
              <a:rPr lang="es-ES" sz="1400" dirty="0" err="1"/>
              <a:t>doi</a:t>
            </a:r>
            <a:r>
              <a:rPr lang="es-ES" sz="1400" dirty="0"/>
              <a:t>:</a:t>
            </a:r>
            <a:br>
              <a:rPr lang="es-ES" sz="1400" dirty="0"/>
            </a:br>
            <a:r>
              <a:rPr lang="es-ES" sz="1400" dirty="0"/>
              <a:t>      10.1145/3154862.3154927.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7A85D66-9E23-D94B-8B25-76179FC616F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9767266" y="13544099"/>
            <a:ext cx="8738426" cy="461665"/>
          </a:xfrm>
        </p:spPr>
        <p:txBody>
          <a:bodyPr/>
          <a:lstStyle/>
          <a:p>
            <a:r>
              <a:rPr lang="en-US" sz="2400" dirty="0">
                <a:solidFill>
                  <a:srgbClr val="00003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Contact information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18351FD-6A84-5C4D-9C4C-1B62B0A1F56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9793727" y="13640740"/>
            <a:ext cx="8705073" cy="2097882"/>
          </a:xfrm>
        </p:spPr>
        <p:txBody>
          <a:bodyPr/>
          <a:lstStyle/>
          <a:p>
            <a:r>
              <a:rPr lang="en-US" dirty="0">
                <a:solidFill>
                  <a:srgbClr val="00003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Ruben te Wierik</a:t>
            </a:r>
          </a:p>
          <a:p>
            <a:r>
              <a:rPr lang="en-US" b="1" dirty="0">
                <a:solidFill>
                  <a:srgbClr val="00003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E-mail address: </a:t>
            </a:r>
            <a:r>
              <a:rPr lang="en-US" dirty="0">
                <a:solidFill>
                  <a:srgbClr val="000032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r.e.c.tewierik@student.tudelft.nl</a:t>
            </a:r>
            <a:endParaRPr lang="en-US" dirty="0">
              <a:solidFill>
                <a:srgbClr val="00003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b="1" dirty="0">
                <a:solidFill>
                  <a:srgbClr val="00003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Supervised by</a:t>
            </a:r>
            <a:r>
              <a:rPr lang="en-US" dirty="0">
                <a:solidFill>
                  <a:srgbClr val="00003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Azqa Nadeem</a:t>
            </a:r>
          </a:p>
          <a:p>
            <a:r>
              <a:rPr lang="en-US" b="1" dirty="0">
                <a:solidFill>
                  <a:srgbClr val="00003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Responsible professor: </a:t>
            </a:r>
            <a:r>
              <a:rPr lang="en-US" dirty="0">
                <a:solidFill>
                  <a:srgbClr val="00003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Sicco Verwer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D1C8688-0DC4-447C-8B11-1C2658A49F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5959" y="263803"/>
            <a:ext cx="2857899" cy="1629003"/>
          </a:xfrm>
          <a:prstGeom prst="rect">
            <a:avLst/>
          </a:prstGeom>
        </p:spPr>
      </p:pic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F213C534-80B7-4C9D-9DE4-34AB291E6277}"/>
              </a:ext>
            </a:extLst>
          </p:cNvPr>
          <p:cNvSpPr txBox="1">
            <a:spLocks/>
          </p:cNvSpPr>
          <p:nvPr/>
        </p:nvSpPr>
        <p:spPr>
          <a:xfrm>
            <a:off x="749433" y="13062024"/>
            <a:ext cx="8764788" cy="2677656"/>
          </a:xfrm>
          <a:prstGeom prst="rect">
            <a:avLst/>
          </a:prstGeom>
        </p:spPr>
        <p:txBody>
          <a:bodyPr wrap="square" lIns="365760" tIns="365760" rIns="365760" bIns="365760">
            <a:spAutoFit/>
          </a:bodyPr>
          <a:lstStyle>
            <a:lvl1pPr marL="0" indent="0" algn="l" defTabSz="1820689" rtl="0" eaLnBrk="1" latinLnBrk="0" hangingPunct="1">
              <a:spcBef>
                <a:spcPct val="20000"/>
              </a:spcBef>
              <a:buFont typeface="Arial" pitchFamily="34" charset="0"/>
              <a:buNone/>
              <a:tabLst/>
              <a:defRPr lang="en-US" sz="192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2776" indent="-247234" algn="l" defTabSz="1820689" rtl="0" eaLnBrk="1" latinLnBrk="0" hangingPunct="1">
              <a:spcBef>
                <a:spcPct val="20000"/>
              </a:spcBef>
              <a:buFont typeface="Arial" pitchFamily="34" charset="0"/>
              <a:buChar char="–"/>
              <a:tabLst/>
              <a:defRPr lang="en-US" sz="1493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2776" indent="-247234" algn="l" defTabSz="1820689" rtl="0" eaLnBrk="1" latinLnBrk="0" hangingPunct="1">
              <a:spcBef>
                <a:spcPct val="20000"/>
              </a:spcBef>
              <a:buFont typeface="Arial" pitchFamily="34" charset="0"/>
              <a:buChar char="•"/>
              <a:tabLst/>
              <a:defRPr lang="en-US" sz="1173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92776" indent="-247234" algn="l" defTabSz="1820689" rtl="0" eaLnBrk="1" latinLnBrk="0" hangingPunct="1">
              <a:spcBef>
                <a:spcPct val="20000"/>
              </a:spcBef>
              <a:buFont typeface="Arial" pitchFamily="34" charset="0"/>
              <a:buChar char="–"/>
              <a:tabLst/>
              <a:defRPr lang="en-US" sz="96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92776" indent="-247234" algn="l" defTabSz="1820689" rtl="0" eaLnBrk="1" latinLnBrk="0" hangingPunct="1">
              <a:spcBef>
                <a:spcPct val="20000"/>
              </a:spcBef>
              <a:buFont typeface="Arial" pitchFamily="34" charset="0"/>
              <a:buChar char="»"/>
              <a:tabLst/>
              <a:defRPr lang="en-US" sz="96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06898" indent="-455173" algn="l" defTabSz="182068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8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17242" indent="-455173" algn="l" defTabSz="182068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8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27587" indent="-455173" algn="l" defTabSz="182068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8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37932" indent="-455173" algn="l" defTabSz="182068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8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solidFill>
                  <a:srgbClr val="00003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Practical algorithms for clustering streams of sequences in an online setting would be useful in a wide range of applications involving sequences of data that are generated real-time, such as the analysis of internet traffic, many Internet of Things (IoT) applications and real-time systems involving multimedia. This research focuses on when and how to update prototypes to identify improvements to existing online clustering algorithms.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092006A-F8B2-438D-9BDB-0A4E1F51A0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693" y="11398871"/>
            <a:ext cx="7238712" cy="391183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EC73163-64C0-46BA-A4F3-A6D7020AFC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6479" y="3263041"/>
            <a:ext cx="7200000" cy="3820165"/>
          </a:xfrm>
          <a:prstGeom prst="rect">
            <a:avLst/>
          </a:prstGeom>
        </p:spPr>
      </p:pic>
      <p:sp>
        <p:nvSpPr>
          <p:cNvPr id="80" name="Text Placeholder 7">
            <a:extLst>
              <a:ext uri="{FF2B5EF4-FFF2-40B4-BE49-F238E27FC236}">
                <a16:creationId xmlns:a16="http://schemas.microsoft.com/office/drawing/2014/main" id="{618B9080-2626-489A-A940-61B6522DA573}"/>
              </a:ext>
            </a:extLst>
          </p:cNvPr>
          <p:cNvSpPr txBox="1">
            <a:spLocks/>
          </p:cNvSpPr>
          <p:nvPr/>
        </p:nvSpPr>
        <p:spPr>
          <a:xfrm>
            <a:off x="10160247" y="6831015"/>
            <a:ext cx="4617222" cy="3564053"/>
          </a:xfrm>
          <a:prstGeom prst="rect">
            <a:avLst/>
          </a:prstGeom>
        </p:spPr>
        <p:txBody>
          <a:bodyPr wrap="square" lIns="365760" tIns="365760" rIns="365760" bIns="365760">
            <a:spAutoFit/>
          </a:bodyPr>
          <a:lstStyle>
            <a:lvl1pPr marL="0" indent="0" algn="l" defTabSz="1820689" rtl="0" eaLnBrk="1" latinLnBrk="0" hangingPunct="1">
              <a:spcBef>
                <a:spcPct val="20000"/>
              </a:spcBef>
              <a:buFont typeface="Arial" pitchFamily="34" charset="0"/>
              <a:buNone/>
              <a:tabLst/>
              <a:defRPr lang="en-US" sz="192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2776" indent="-247234" algn="l" defTabSz="1820689" rtl="0" eaLnBrk="1" latinLnBrk="0" hangingPunct="1">
              <a:spcBef>
                <a:spcPct val="20000"/>
              </a:spcBef>
              <a:buFont typeface="Arial" pitchFamily="34" charset="0"/>
              <a:buChar char="–"/>
              <a:tabLst/>
              <a:defRPr lang="en-US" sz="1493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2776" indent="-247234" algn="l" defTabSz="1820689" rtl="0" eaLnBrk="1" latinLnBrk="0" hangingPunct="1">
              <a:spcBef>
                <a:spcPct val="20000"/>
              </a:spcBef>
              <a:buFont typeface="Arial" pitchFamily="34" charset="0"/>
              <a:buChar char="•"/>
              <a:tabLst/>
              <a:defRPr lang="en-US" sz="1173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92776" indent="-247234" algn="l" defTabSz="1820689" rtl="0" eaLnBrk="1" latinLnBrk="0" hangingPunct="1">
              <a:spcBef>
                <a:spcPct val="20000"/>
              </a:spcBef>
              <a:buFont typeface="Arial" pitchFamily="34" charset="0"/>
              <a:buChar char="–"/>
              <a:tabLst/>
              <a:defRPr lang="en-US" sz="96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92776" indent="-247234" algn="l" defTabSz="1820689" rtl="0" eaLnBrk="1" latinLnBrk="0" hangingPunct="1">
              <a:spcBef>
                <a:spcPct val="20000"/>
              </a:spcBef>
              <a:buFont typeface="Arial" pitchFamily="34" charset="0"/>
              <a:buChar char="»"/>
              <a:tabLst/>
              <a:defRPr lang="en-US" sz="96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06898" indent="-455173" algn="l" defTabSz="182068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8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17242" indent="-455173" algn="l" defTabSz="182068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8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27587" indent="-455173" algn="l" defTabSz="182068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8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37932" indent="-455173" algn="l" defTabSz="182068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8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198438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3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Another problem with </a:t>
            </a:r>
            <a:r>
              <a:rPr lang="en-GB" sz="1800" i="1" dirty="0" err="1">
                <a:solidFill>
                  <a:srgbClr val="00003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SeqClu</a:t>
            </a:r>
            <a:r>
              <a:rPr lang="en-GB" sz="1800" i="1" dirty="0">
                <a:solidFill>
                  <a:srgbClr val="00003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1800" dirty="0">
                <a:solidFill>
                  <a:srgbClr val="00003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is that it does not consider the similarity of prototypes to the earlier assigned sequences.</a:t>
            </a:r>
          </a:p>
          <a:p>
            <a:pPr marL="285750" indent="-198438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3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idea behind prototype voting is to keep track of how often an incoming sequence that is not a candidate prototype is closest to any of the prototypes.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0C17D1F-E413-42C3-A77D-E46E90A83A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721" y="3770497"/>
            <a:ext cx="4617222" cy="297830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B173D45-3DE3-4C73-8399-FBDA89B3BE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5519" y="7080331"/>
            <a:ext cx="4274291" cy="3148727"/>
          </a:xfrm>
          <a:prstGeom prst="rect">
            <a:avLst/>
          </a:prstGeom>
        </p:spPr>
      </p:pic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CCBB12BC-F6B6-4B7D-87A9-13BB1B5D5A9E}"/>
              </a:ext>
            </a:extLst>
          </p:cNvPr>
          <p:cNvSpPr txBox="1">
            <a:spLocks/>
          </p:cNvSpPr>
          <p:nvPr/>
        </p:nvSpPr>
        <p:spPr>
          <a:xfrm>
            <a:off x="14915846" y="3404571"/>
            <a:ext cx="4490759" cy="3619452"/>
          </a:xfrm>
          <a:prstGeom prst="rect">
            <a:avLst/>
          </a:prstGeom>
        </p:spPr>
        <p:txBody>
          <a:bodyPr wrap="square" lIns="365760" tIns="365760" rIns="365760" bIns="365760">
            <a:spAutoFit/>
          </a:bodyPr>
          <a:lstStyle>
            <a:lvl1pPr marL="0" indent="0" algn="l" defTabSz="1820689" rtl="0" eaLnBrk="1" latinLnBrk="0" hangingPunct="1">
              <a:spcBef>
                <a:spcPct val="20000"/>
              </a:spcBef>
              <a:buFont typeface="Arial" pitchFamily="34" charset="0"/>
              <a:buNone/>
              <a:tabLst/>
              <a:defRPr lang="en-US" sz="192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2776" indent="-247234" algn="l" defTabSz="1820689" rtl="0" eaLnBrk="1" latinLnBrk="0" hangingPunct="1">
              <a:spcBef>
                <a:spcPct val="20000"/>
              </a:spcBef>
              <a:buFont typeface="Arial" pitchFamily="34" charset="0"/>
              <a:buChar char="–"/>
              <a:tabLst/>
              <a:defRPr lang="en-US" sz="1493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2776" indent="-247234" algn="l" defTabSz="1820689" rtl="0" eaLnBrk="1" latinLnBrk="0" hangingPunct="1">
              <a:spcBef>
                <a:spcPct val="20000"/>
              </a:spcBef>
              <a:buFont typeface="Arial" pitchFamily="34" charset="0"/>
              <a:buChar char="•"/>
              <a:tabLst/>
              <a:defRPr lang="en-US" sz="1173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92776" indent="-247234" algn="l" defTabSz="1820689" rtl="0" eaLnBrk="1" latinLnBrk="0" hangingPunct="1">
              <a:spcBef>
                <a:spcPct val="20000"/>
              </a:spcBef>
              <a:buFont typeface="Arial" pitchFamily="34" charset="0"/>
              <a:buChar char="–"/>
              <a:tabLst/>
              <a:defRPr lang="en-US" sz="96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92776" indent="-247234" algn="l" defTabSz="1820689" rtl="0" eaLnBrk="1" latinLnBrk="0" hangingPunct="1">
              <a:spcBef>
                <a:spcPct val="20000"/>
              </a:spcBef>
              <a:buFont typeface="Arial" pitchFamily="34" charset="0"/>
              <a:buChar char="»"/>
              <a:tabLst/>
              <a:defRPr lang="en-US" sz="96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06898" indent="-455173" algn="l" defTabSz="182068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8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17242" indent="-455173" algn="l" defTabSz="182068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8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27587" indent="-455173" algn="l" defTabSz="182068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8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37932" indent="-455173" algn="l" defTabSz="182068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8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198438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3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Average distance to a cluster computed as the average distance to representative- instead of all prototypes.</a:t>
            </a:r>
          </a:p>
          <a:p>
            <a:pPr marL="285750" indent="-198438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3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 idea could be the cause of sequences being assigned incorrectly, as is shown in the figure to the left.</a:t>
            </a:r>
          </a:p>
          <a:p>
            <a:pPr marL="285750" indent="-198438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3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problem is solved by using </a:t>
            </a:r>
            <a:r>
              <a:rPr lang="en-GB" sz="1800" i="1" dirty="0">
                <a:solidFill>
                  <a:srgbClr val="00003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representativeness.</a:t>
            </a:r>
            <a:endParaRPr lang="en-GB" sz="1800" dirty="0">
              <a:solidFill>
                <a:srgbClr val="00003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0A5936E2-5094-4653-B6DE-077B013213D1}"/>
              </a:ext>
            </a:extLst>
          </p:cNvPr>
          <p:cNvSpPr txBox="1">
            <a:spLocks/>
          </p:cNvSpPr>
          <p:nvPr/>
        </p:nvSpPr>
        <p:spPr>
          <a:xfrm>
            <a:off x="19763869" y="7659352"/>
            <a:ext cx="8764788" cy="3375668"/>
          </a:xfrm>
          <a:prstGeom prst="rect">
            <a:avLst/>
          </a:prstGeom>
        </p:spPr>
        <p:txBody>
          <a:bodyPr wrap="square" lIns="365760" tIns="365760" rIns="365760" bIns="365760">
            <a:spAutoFit/>
          </a:bodyPr>
          <a:lstStyle>
            <a:lvl1pPr marL="0" indent="0" algn="l" defTabSz="1820689" rtl="0" eaLnBrk="1" latinLnBrk="0" hangingPunct="1">
              <a:spcBef>
                <a:spcPct val="20000"/>
              </a:spcBef>
              <a:buFont typeface="Arial" pitchFamily="34" charset="0"/>
              <a:buNone/>
              <a:tabLst/>
              <a:defRPr lang="en-US" sz="192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2776" indent="-247234" algn="l" defTabSz="1820689" rtl="0" eaLnBrk="1" latinLnBrk="0" hangingPunct="1">
              <a:spcBef>
                <a:spcPct val="20000"/>
              </a:spcBef>
              <a:buFont typeface="Arial" pitchFamily="34" charset="0"/>
              <a:buChar char="–"/>
              <a:tabLst/>
              <a:defRPr lang="en-US" sz="1493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2776" indent="-247234" algn="l" defTabSz="1820689" rtl="0" eaLnBrk="1" latinLnBrk="0" hangingPunct="1">
              <a:spcBef>
                <a:spcPct val="20000"/>
              </a:spcBef>
              <a:buFont typeface="Arial" pitchFamily="34" charset="0"/>
              <a:buChar char="•"/>
              <a:tabLst/>
              <a:defRPr lang="en-US" sz="1173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92776" indent="-247234" algn="l" defTabSz="1820689" rtl="0" eaLnBrk="1" latinLnBrk="0" hangingPunct="1">
              <a:spcBef>
                <a:spcPct val="20000"/>
              </a:spcBef>
              <a:buFont typeface="Arial" pitchFamily="34" charset="0"/>
              <a:buChar char="–"/>
              <a:tabLst/>
              <a:defRPr lang="en-US" sz="96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92776" indent="-247234" algn="l" defTabSz="1820689" rtl="0" eaLnBrk="1" latinLnBrk="0" hangingPunct="1">
              <a:spcBef>
                <a:spcPct val="20000"/>
              </a:spcBef>
              <a:buFont typeface="Arial" pitchFamily="34" charset="0"/>
              <a:buChar char="»"/>
              <a:tabLst/>
              <a:defRPr lang="en-US" sz="96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06898" indent="-455173" algn="l" defTabSz="182068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8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17242" indent="-455173" algn="l" defTabSz="182068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8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27587" indent="-455173" algn="l" defTabSz="182068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8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37932" indent="-455173" algn="l" defTabSz="182068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8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198438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3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Prototype voting is a powerful addition that results in a more optimal balance between computational cost and accuracy.</a:t>
            </a:r>
          </a:p>
          <a:p>
            <a:pPr marL="285750" indent="-198438">
              <a:buFont typeface="Arial" panose="020B0604020202020204" pitchFamily="34" charset="0"/>
              <a:buChar char="•"/>
            </a:pPr>
            <a:r>
              <a:rPr lang="en-GB" sz="1800" i="1" dirty="0" err="1">
                <a:solidFill>
                  <a:srgbClr val="00003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SeqClu</a:t>
            </a:r>
            <a:r>
              <a:rPr lang="en-GB" sz="1800" i="1" dirty="0">
                <a:solidFill>
                  <a:srgbClr val="00003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-PV-A</a:t>
            </a:r>
            <a:r>
              <a:rPr lang="en-GB" sz="1800" dirty="0">
                <a:solidFill>
                  <a:srgbClr val="00003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variant reduces the number of distance computations</a:t>
            </a:r>
          </a:p>
          <a:p>
            <a:pPr marL="778526" lvl="1" indent="-198438">
              <a:buFont typeface="Arial" panose="020B0604020202020204" pitchFamily="34" charset="0"/>
              <a:buChar char="•"/>
            </a:pPr>
            <a:r>
              <a:rPr lang="en-GB" sz="1590" dirty="0">
                <a:solidFill>
                  <a:srgbClr val="00003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at the expense of accuracy for noisy and imbalanced data sets;</a:t>
            </a:r>
          </a:p>
          <a:p>
            <a:pPr marL="778526" lvl="1" indent="-198438">
              <a:buFont typeface="Arial" panose="020B0604020202020204" pitchFamily="34" charset="0"/>
              <a:buChar char="•"/>
            </a:pPr>
            <a:r>
              <a:rPr lang="en-GB" sz="1590" dirty="0">
                <a:solidFill>
                  <a:srgbClr val="00003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and increases the performance for well-separated and dense data sets.</a:t>
            </a:r>
          </a:p>
          <a:p>
            <a:pPr marL="285750" indent="-198438">
              <a:buFont typeface="Arial" panose="020B0604020202020204" pitchFamily="34" charset="0"/>
              <a:buChar char="•"/>
            </a:pPr>
            <a:r>
              <a:rPr lang="en-GB" sz="1800" i="1" dirty="0" err="1">
                <a:solidFill>
                  <a:srgbClr val="00003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SeqClu</a:t>
            </a:r>
            <a:r>
              <a:rPr lang="en-GB" sz="1800" i="1">
                <a:solidFill>
                  <a:srgbClr val="00003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-PV-AB </a:t>
            </a:r>
            <a:r>
              <a:rPr lang="en-GB" sz="1800" dirty="0">
                <a:solidFill>
                  <a:srgbClr val="00003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variant achieves an even more optimal balance between the number of distance computations and the cost incurred due to incorrect clustering at the expense of extra memory.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ABB3AE39-7DC5-4C87-8F71-DF27761CF204}"/>
              </a:ext>
            </a:extLst>
          </p:cNvPr>
          <p:cNvSpPr txBox="1">
            <a:spLocks/>
          </p:cNvSpPr>
          <p:nvPr/>
        </p:nvSpPr>
        <p:spPr>
          <a:xfrm>
            <a:off x="10833243" y="14925465"/>
            <a:ext cx="7892117" cy="954107"/>
          </a:xfrm>
          <a:prstGeom prst="rect">
            <a:avLst/>
          </a:prstGeom>
        </p:spPr>
        <p:txBody>
          <a:bodyPr wrap="square" lIns="365760" tIns="365760" rIns="365760" bIns="365760">
            <a:spAutoFit/>
          </a:bodyPr>
          <a:lstStyle>
            <a:lvl1pPr marL="0" indent="0" algn="l" defTabSz="1820689" rtl="0" eaLnBrk="1" latinLnBrk="0" hangingPunct="1">
              <a:spcBef>
                <a:spcPct val="20000"/>
              </a:spcBef>
              <a:buFont typeface="Arial" pitchFamily="34" charset="0"/>
              <a:buNone/>
              <a:tabLst/>
              <a:defRPr lang="en-US" sz="192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2776" indent="-247234" algn="l" defTabSz="1820689" rtl="0" eaLnBrk="1" latinLnBrk="0" hangingPunct="1">
              <a:spcBef>
                <a:spcPct val="20000"/>
              </a:spcBef>
              <a:buFont typeface="Arial" pitchFamily="34" charset="0"/>
              <a:buChar char="–"/>
              <a:tabLst/>
              <a:defRPr lang="en-US" sz="1493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2776" indent="-247234" algn="l" defTabSz="1820689" rtl="0" eaLnBrk="1" latinLnBrk="0" hangingPunct="1">
              <a:spcBef>
                <a:spcPct val="20000"/>
              </a:spcBef>
              <a:buFont typeface="Arial" pitchFamily="34" charset="0"/>
              <a:buChar char="•"/>
              <a:tabLst/>
              <a:defRPr lang="en-US" sz="1173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92776" indent="-247234" algn="l" defTabSz="1820689" rtl="0" eaLnBrk="1" latinLnBrk="0" hangingPunct="1">
              <a:spcBef>
                <a:spcPct val="20000"/>
              </a:spcBef>
              <a:buFont typeface="Arial" pitchFamily="34" charset="0"/>
              <a:buChar char="–"/>
              <a:tabLst/>
              <a:defRPr lang="en-US" sz="96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92776" indent="-247234" algn="l" defTabSz="1820689" rtl="0" eaLnBrk="1" latinLnBrk="0" hangingPunct="1">
              <a:spcBef>
                <a:spcPct val="20000"/>
              </a:spcBef>
              <a:buFont typeface="Arial" pitchFamily="34" charset="0"/>
              <a:buChar char="»"/>
              <a:tabLst/>
              <a:defRPr lang="en-US" sz="96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06898" indent="-455173" algn="l" defTabSz="182068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8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17242" indent="-455173" algn="l" defTabSz="182068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8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27587" indent="-455173" algn="l" defTabSz="182068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8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37932" indent="-455173" algn="l" defTabSz="182068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8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>
                <a:solidFill>
                  <a:srgbClr val="00003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A: With approximation of distances | B: With buffering of candidate prototypes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3F827702-B941-4D05-9E72-35FABF1D2AF8}"/>
              </a:ext>
            </a:extLst>
          </p:cNvPr>
          <p:cNvSpPr txBox="1">
            <a:spLocks/>
          </p:cNvSpPr>
          <p:nvPr/>
        </p:nvSpPr>
        <p:spPr>
          <a:xfrm>
            <a:off x="20215606" y="6758552"/>
            <a:ext cx="7892117" cy="954107"/>
          </a:xfrm>
          <a:prstGeom prst="rect">
            <a:avLst/>
          </a:prstGeom>
        </p:spPr>
        <p:txBody>
          <a:bodyPr wrap="square" lIns="365760" tIns="365760" rIns="365760" bIns="365760">
            <a:spAutoFit/>
          </a:bodyPr>
          <a:lstStyle>
            <a:lvl1pPr marL="0" indent="0" algn="l" defTabSz="1820689" rtl="0" eaLnBrk="1" latinLnBrk="0" hangingPunct="1">
              <a:spcBef>
                <a:spcPct val="20000"/>
              </a:spcBef>
              <a:buFont typeface="Arial" pitchFamily="34" charset="0"/>
              <a:buNone/>
              <a:tabLst/>
              <a:defRPr lang="en-US" sz="192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2776" indent="-247234" algn="l" defTabSz="1820689" rtl="0" eaLnBrk="1" latinLnBrk="0" hangingPunct="1">
              <a:spcBef>
                <a:spcPct val="20000"/>
              </a:spcBef>
              <a:buFont typeface="Arial" pitchFamily="34" charset="0"/>
              <a:buChar char="–"/>
              <a:tabLst/>
              <a:defRPr lang="en-US" sz="1493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2776" indent="-247234" algn="l" defTabSz="1820689" rtl="0" eaLnBrk="1" latinLnBrk="0" hangingPunct="1">
              <a:spcBef>
                <a:spcPct val="20000"/>
              </a:spcBef>
              <a:buFont typeface="Arial" pitchFamily="34" charset="0"/>
              <a:buChar char="•"/>
              <a:tabLst/>
              <a:defRPr lang="en-US" sz="1173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92776" indent="-247234" algn="l" defTabSz="1820689" rtl="0" eaLnBrk="1" latinLnBrk="0" hangingPunct="1">
              <a:spcBef>
                <a:spcPct val="20000"/>
              </a:spcBef>
              <a:buFont typeface="Arial" pitchFamily="34" charset="0"/>
              <a:buChar char="–"/>
              <a:tabLst/>
              <a:defRPr lang="en-US" sz="96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92776" indent="-247234" algn="l" defTabSz="1820689" rtl="0" eaLnBrk="1" latinLnBrk="0" hangingPunct="1">
              <a:spcBef>
                <a:spcPct val="20000"/>
              </a:spcBef>
              <a:buFont typeface="Arial" pitchFamily="34" charset="0"/>
              <a:buChar char="»"/>
              <a:tabLst/>
              <a:defRPr lang="en-US" sz="96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06898" indent="-455173" algn="l" defTabSz="182068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8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17242" indent="-455173" algn="l" defTabSz="182068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8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27587" indent="-455173" algn="l" defTabSz="182068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8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37932" indent="-455173" algn="l" defTabSz="182068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8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>
                <a:solidFill>
                  <a:srgbClr val="00003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A: With approximation of distances | B: With buffering of candidate prototypes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E8EF7A27-6FB0-46D1-B79A-58454249808B}"/>
              </a:ext>
            </a:extLst>
          </p:cNvPr>
          <p:cNvSpPr txBox="1">
            <a:spLocks/>
          </p:cNvSpPr>
          <p:nvPr/>
        </p:nvSpPr>
        <p:spPr>
          <a:xfrm>
            <a:off x="725953" y="3440328"/>
            <a:ext cx="8764788" cy="4007251"/>
          </a:xfrm>
          <a:prstGeom prst="rect">
            <a:avLst/>
          </a:prstGeom>
        </p:spPr>
        <p:txBody>
          <a:bodyPr wrap="square" lIns="365760" tIns="365760" rIns="365760" bIns="365760">
            <a:spAutoFit/>
          </a:bodyPr>
          <a:lstStyle>
            <a:lvl1pPr marL="0" indent="0" algn="l" defTabSz="1820689" rtl="0" eaLnBrk="1" latinLnBrk="0" hangingPunct="1">
              <a:spcBef>
                <a:spcPct val="20000"/>
              </a:spcBef>
              <a:buFont typeface="Arial" pitchFamily="34" charset="0"/>
              <a:buNone/>
              <a:tabLst/>
              <a:defRPr lang="en-US" sz="192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2776" indent="-247234" algn="l" defTabSz="1820689" rtl="0" eaLnBrk="1" latinLnBrk="0" hangingPunct="1">
              <a:spcBef>
                <a:spcPct val="20000"/>
              </a:spcBef>
              <a:buFont typeface="Arial" pitchFamily="34" charset="0"/>
              <a:buChar char="–"/>
              <a:tabLst/>
              <a:defRPr lang="en-US" sz="1493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2776" indent="-247234" algn="l" defTabSz="1820689" rtl="0" eaLnBrk="1" latinLnBrk="0" hangingPunct="1">
              <a:spcBef>
                <a:spcPct val="20000"/>
              </a:spcBef>
              <a:buFont typeface="Arial" pitchFamily="34" charset="0"/>
              <a:buChar char="•"/>
              <a:tabLst/>
              <a:defRPr lang="en-US" sz="1173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92776" indent="-247234" algn="l" defTabSz="1820689" rtl="0" eaLnBrk="1" latinLnBrk="0" hangingPunct="1">
              <a:spcBef>
                <a:spcPct val="20000"/>
              </a:spcBef>
              <a:buFont typeface="Arial" pitchFamily="34" charset="0"/>
              <a:buChar char="–"/>
              <a:tabLst/>
              <a:defRPr lang="en-US" sz="96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92776" indent="-247234" algn="l" defTabSz="1820689" rtl="0" eaLnBrk="1" latinLnBrk="0" hangingPunct="1">
              <a:spcBef>
                <a:spcPct val="20000"/>
              </a:spcBef>
              <a:buFont typeface="Arial" pitchFamily="34" charset="0"/>
              <a:buChar char="»"/>
              <a:tabLst/>
              <a:defRPr lang="en-US" sz="96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06898" indent="-455173" algn="l" defTabSz="182068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8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17242" indent="-455173" algn="l" defTabSz="182068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8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27587" indent="-455173" algn="l" defTabSz="182068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8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37932" indent="-455173" algn="l" defTabSz="182068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8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198438">
              <a:buFont typeface="Arial" panose="020B0604020202020204" pitchFamily="34" charset="0"/>
              <a:buChar char="•"/>
            </a:pPr>
            <a:r>
              <a:rPr lang="en-GB" sz="1800" i="1" dirty="0" err="1">
                <a:solidFill>
                  <a:srgbClr val="00003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SeqClu</a:t>
            </a:r>
            <a:r>
              <a:rPr lang="en-GB" sz="1800" i="1" dirty="0">
                <a:solidFill>
                  <a:srgbClr val="00003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1800" dirty="0">
                <a:solidFill>
                  <a:srgbClr val="00003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is an online variant of the </a:t>
            </a:r>
            <a:r>
              <a:rPr lang="en-GB" sz="1800" i="1" dirty="0">
                <a:solidFill>
                  <a:srgbClr val="00003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</a:t>
            </a:r>
            <a:r>
              <a:rPr lang="en-GB" sz="1800" dirty="0">
                <a:solidFill>
                  <a:srgbClr val="00003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-medoids algorithm.</a:t>
            </a:r>
          </a:p>
          <a:p>
            <a:pPr marL="285750" indent="-198438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3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Sequence data are clustered using </a:t>
            </a:r>
            <a:r>
              <a:rPr lang="en-GB" sz="1800" i="1" dirty="0">
                <a:solidFill>
                  <a:srgbClr val="00003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Dynamic Time Warping</a:t>
            </a:r>
            <a:r>
              <a:rPr lang="en-GB" sz="1800" dirty="0">
                <a:solidFill>
                  <a:srgbClr val="00003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(DTW), which is a computationally expensive distance measure.</a:t>
            </a:r>
          </a:p>
          <a:p>
            <a:pPr marL="285750" indent="-198438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3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 cluster is represented with </a:t>
            </a:r>
            <a:r>
              <a:rPr lang="en-GB" sz="1800" i="1" dirty="0">
                <a:solidFill>
                  <a:srgbClr val="00003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 </a:t>
            </a:r>
            <a:r>
              <a:rPr lang="en-GB" sz="1800" dirty="0">
                <a:solidFill>
                  <a:srgbClr val="00003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most representative sequences, called prototypes, which requires little memory to maintain.</a:t>
            </a:r>
          </a:p>
          <a:p>
            <a:pPr marL="285750" indent="-198438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3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en-GB" sz="1800" i="1" dirty="0" err="1">
                <a:solidFill>
                  <a:srgbClr val="00003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SeqClu</a:t>
            </a:r>
            <a:r>
              <a:rPr lang="en-GB" sz="1800" i="1" dirty="0">
                <a:solidFill>
                  <a:srgbClr val="00003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1800" dirty="0">
                <a:solidFill>
                  <a:srgbClr val="00003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algorithm computes the average distance between an incoming sequence and the prototypes of a cluster and assigns the sequence to the cluster that minimizes this average distance.</a:t>
            </a:r>
          </a:p>
          <a:p>
            <a:pPr marL="285750" indent="-198438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3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en-GB" sz="1800" i="1" dirty="0" err="1">
                <a:solidFill>
                  <a:srgbClr val="00003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SeqClu</a:t>
            </a:r>
            <a:r>
              <a:rPr lang="en-GB" sz="1800" i="1" dirty="0">
                <a:solidFill>
                  <a:srgbClr val="00003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1800" dirty="0">
                <a:solidFill>
                  <a:srgbClr val="00003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algorithm is computationally expensive due to the many distance computations that need to be executed to assign an incoming sequence to a cluster.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2C07C04-37DA-4F2A-8BDE-88853BB655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840" y="7283904"/>
            <a:ext cx="5102580" cy="380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66259"/>
      </p:ext>
    </p:extLst>
  </p:cSld>
  <p:clrMapOvr>
    <a:masterClrMapping/>
  </p:clrMapOvr>
</p:sld>
</file>

<file path=ppt/theme/theme1.xml><?xml version="1.0" encoding="utf-8"?>
<a:theme xmlns:a="http://schemas.openxmlformats.org/drawingml/2006/main" name="With Gu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0" id="{0F847241-7869-A346-BE50-BBD576DFFD89}" vid="{E52484C5-2A07-2C49-B337-18DDB169E4AB}"/>
    </a:ext>
  </a:extLst>
</a:theme>
</file>

<file path=ppt/theme/theme2.xml><?xml version="1.0" encoding="utf-8"?>
<a:theme xmlns:a="http://schemas.openxmlformats.org/drawingml/2006/main" name="Without Gu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0" id="{0F847241-7869-A346-BE50-BBD576DFFD89}" vid="{BA1418F4-8624-B34B-B26C-229127AB1FF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36x48-Template-V2b</Template>
  <TotalTime>3378</TotalTime>
  <Words>688</Words>
  <Application>Microsoft Office PowerPoint</Application>
  <PresentationFormat>Custom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Narrow</vt:lpstr>
      <vt:lpstr>Calibri</vt:lpstr>
      <vt:lpstr>Trebuchet MS</vt:lpstr>
      <vt:lpstr>Verdana</vt:lpstr>
      <vt:lpstr>With Guides</vt:lpstr>
      <vt:lpstr>Without Guides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Station 5</dc:creator>
  <dc:description>This template is the property of PosterPresentations.com. Call us if you need help with this poster template._x000d_
1-866-649-3004           _x000d_
 (c)PosterPresentations.com</dc:description>
  <cp:lastModifiedBy>Ruben te Wierik</cp:lastModifiedBy>
  <cp:revision>110</cp:revision>
  <dcterms:created xsi:type="dcterms:W3CDTF">2019-01-09T23:22:57Z</dcterms:created>
  <dcterms:modified xsi:type="dcterms:W3CDTF">2021-06-30T13:57:16Z</dcterms:modified>
</cp:coreProperties>
</file>