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0EAA-B81C-3C89-BE14-C3D2A2F36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4FFE8-07D5-551C-84F7-C32F0CA34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5B52-3B54-3D3A-35FB-C19304B7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E3D6-4E15-4449-ACC4-DDBC75FDAB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D423-D9C8-60A6-1FF8-269F3AB2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4A2C-0622-513F-3C52-2C451401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70F0-A52A-485C-A42B-76A49EE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5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3F03-3A39-167E-F89C-288ADB08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FADE9-AF1E-3BC7-9DD0-6C2C2F5EE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96DD-976F-3FFB-4F83-161D1C9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E3D6-4E15-4449-ACC4-DDBC75FDAB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2D64-2F5D-C53D-4BA5-5A7C7698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1678-5A0D-9986-55B4-00D4F6C4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70F0-A52A-485C-A42B-76A49EE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62A02-4294-8EB3-64F8-B87E0307B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5132E-CE29-3D80-54EE-4994F6E0E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5164-3F9B-8F28-664F-DE5B14E9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E3D6-4E15-4449-ACC4-DDBC75FDAB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25C8-AE2E-C41A-69A8-599BB8B5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6AFF-A1CD-A139-E36B-95545284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70F0-A52A-485C-A42B-76A49EE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27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0892-61C7-E91C-C6A0-A1877C68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CFA2-409C-6E5E-37D0-1D0ED172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875EA-945A-2584-C4EA-CE5A9CDF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E3D6-4E15-4449-ACC4-DDBC75FDAB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13A01-5CA7-F427-6856-8353AE09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4353-2417-1389-8FBB-28F74EAA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70F0-A52A-485C-A42B-76A49EE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46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722E-E6BA-6B69-B83A-0709A659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01F33-72E8-403D-B5C4-39D470852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CD639-8989-22DB-859A-66B93D87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E3D6-4E15-4449-ACC4-DDBC75FDAB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8E626-1F4F-398F-995D-1ADC3C3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15D79-629E-A505-2DE0-4AFCB25D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70F0-A52A-485C-A42B-76A49EE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08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D40F-E45D-124B-1350-45EFB22E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D07B-62B3-4964-BF3E-E3D18BDC8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38353-31BC-5624-131E-7576F79D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1AB36-1A1D-557A-5E56-C25AA04C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E3D6-4E15-4449-ACC4-DDBC75FDAB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7F074-2CC0-2976-6C20-5C4AF2D2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558C8-F142-C4D4-6285-C7D823A4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70F0-A52A-485C-A42B-76A49EE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7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DCF0-C9B3-3C20-B3A5-07DDDDD9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BAC2D-4A80-7030-C3B8-89A7235A4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9D9B1-78C7-FD47-ED82-641EE6F84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D6157-ECA6-69DC-4DDB-E13D5C7BA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7F9E3-7A99-9D93-A5FC-E2C22D401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F26A0-87C8-8137-102D-0868A1A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E3D6-4E15-4449-ACC4-DDBC75FDAB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442B2-01C4-AFF1-2EBA-206739CB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F4271-90C2-8D46-468E-97E56CC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70F0-A52A-485C-A42B-76A49EE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84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9164-B9D6-6C51-3DA6-3FB68F58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02755-0092-E621-A679-B0B364BD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E3D6-4E15-4449-ACC4-DDBC75FDAB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09E2E-A0C6-84DA-E26A-3287453E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7E28A-726D-A309-F2A5-76BE0E81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70F0-A52A-485C-A42B-76A49EE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17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0F57F-199C-E637-EEFD-FB7CDA07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E3D6-4E15-4449-ACC4-DDBC75FDAB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BEA03-31EC-C383-DEE5-7441EB8B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E9E85-85CA-EB52-82B6-9931B325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70F0-A52A-485C-A42B-76A49EE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BD4E-B141-A6AC-DFFE-22FEE2FA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E664-4597-7CC8-B9C9-3CA190B1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E068B-F4E5-8857-3C7B-964478610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5595-C77D-ED70-7E8B-13EA2747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E3D6-4E15-4449-ACC4-DDBC75FDAB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05FA9-EC3B-BD47-A30D-54CFF394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61EA6-6E2B-080B-9851-FF6C1E63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70F0-A52A-485C-A42B-76A49EE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9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5789-EE51-16A4-EF85-08FACF26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B664E-1D82-111B-4868-01728E70B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2B95-E9EF-21EB-1850-94146FD5F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58E07-5A02-9196-317A-ABC873A3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E3D6-4E15-4449-ACC4-DDBC75FDAB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897E-7926-0951-7396-64DFE015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F9F8F-26CB-76B6-99F9-C44BDFE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70F0-A52A-485C-A42B-76A49EE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25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4D5E1-96F3-7821-E628-3C41A81A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D13E-99C1-4991-3C1A-794A67B94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488D-89D4-D14B-097C-C71882402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E3D6-4E15-4449-ACC4-DDBC75FDAB2D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7FFA-8EE3-B861-960B-089BBA64B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3D6B-63A2-85CC-BD14-83F04CAF9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D70F0-A52A-485C-A42B-76A49EEE50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6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E59C-0B82-9935-1AEC-D3F39F288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BFSI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4012F-23AE-F499-355D-CF083CFA4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65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568B-4DA9-3B9F-DEF7-0AA860A3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4051-3BA0-2277-712F-C162B48A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installment: The monthly payment owed by the borrower if the loan originates.</a:t>
            </a:r>
          </a:p>
          <a:p>
            <a:r>
              <a:rPr lang="en-US" dirty="0" err="1"/>
              <a:t>loan_amnt</a:t>
            </a:r>
            <a:r>
              <a:rPr lang="en-US" dirty="0"/>
              <a:t>: The listed amount of the loan applied for by the borrower. </a:t>
            </a:r>
            <a:r>
              <a:rPr lang="en-US"/>
              <a:t>If at some point in time, the credit department reduces the loan amount, then it will be reflected in this value.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7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BFSI Case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BFSI Case Study</dc:title>
  <dc:creator>upadhyay kumar</dc:creator>
  <cp:lastModifiedBy>upadhyay kumar</cp:lastModifiedBy>
  <cp:revision>1</cp:revision>
  <dcterms:created xsi:type="dcterms:W3CDTF">2023-03-14T15:55:05Z</dcterms:created>
  <dcterms:modified xsi:type="dcterms:W3CDTF">2023-03-14T15:55:42Z</dcterms:modified>
</cp:coreProperties>
</file>