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0" r:id="rId3"/>
    <p:sldId id="278" r:id="rId4"/>
    <p:sldId id="266" r:id="rId5"/>
    <p:sldId id="263" r:id="rId6"/>
    <p:sldId id="273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1991A-BFCE-450E-8F0A-EC3BBD190E15}">
  <a:tblStyle styleId="{7441991A-BFCE-450E-8F0A-EC3BBD190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372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8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2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3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4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Event</a:t>
            </a: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© Team Green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4257" y="1982180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1. Ticketmaster for amateurs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59687" y="1982174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 App for pop-up events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70504" y="1982174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3. </a:t>
              </a:r>
              <a:r>
                <a:rPr lang="en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Resource for politcal events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389"/>
          <p:cNvGrpSpPr/>
          <p:nvPr/>
        </p:nvGrpSpPr>
        <p:grpSpPr>
          <a:xfrm>
            <a:off x="1356449" y="3125430"/>
            <a:ext cx="6096290" cy="990435"/>
            <a:chOff x="-1535283" y="1287960"/>
            <a:chExt cx="11486579" cy="2067200"/>
          </a:xfrm>
        </p:grpSpPr>
        <p:sp>
          <p:nvSpPr>
            <p:cNvPr id="23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6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7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8" name="Shape 426"/>
          <p:cNvSpPr/>
          <p:nvPr/>
        </p:nvSpPr>
        <p:spPr>
          <a:xfrm flipH="1">
            <a:off x="2016571" y="3321415"/>
            <a:ext cx="4767531" cy="59594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EventLite: App for finding free events in Chicago</a:t>
            </a:r>
            <a:endParaRPr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92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1374256" y="705678"/>
            <a:ext cx="6345791" cy="42464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630017" y="934279"/>
            <a:ext cx="5824331" cy="3170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7" y="934280"/>
            <a:ext cx="5824331" cy="31705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Final Product</a:t>
            </a:r>
            <a:endParaRPr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 E R E</a:t>
            </a: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Front-End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 here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" sz="1400" dirty="0" smtClean="0"/>
              <a:t>text</a:t>
            </a:r>
            <a:endParaRPr sz="14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Back-End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 here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5540649" y="1545076"/>
            <a:ext cx="2311264" cy="270990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rgbClr val="FF9800"/>
                </a:solidFill>
              </a:rPr>
              <a:t>Other</a:t>
            </a:r>
            <a:endParaRPr lang="en-US" sz="1600" b="1" dirty="0">
              <a:solidFill>
                <a:srgbClr val="FF9800"/>
              </a:solidFill>
            </a:endParaRPr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Merging front-end and back-end code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err="1" smtClean="0"/>
              <a:t>Github</a:t>
            </a:r>
            <a:r>
              <a:rPr lang="en-US" sz="1400" dirty="0" smtClean="0"/>
              <a:t> repo malfunctions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Time constraints</a:t>
            </a:r>
            <a:endParaRPr lang="en-U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DEVELOPMENT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Filtering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Due to time constraints, we were unable to implement date filtering and keyword filtering for events.</a:t>
            </a:r>
            <a:endParaRPr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Event Registration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1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EventBrite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Text here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Google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Mobile-Friendly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ext here</a:t>
            </a: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Cleaner Interface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Logo development, color scheme, layout – it could’ve looked better!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6252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sz="20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132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Arvo</vt:lpstr>
      <vt:lpstr>Roboto Condensed</vt:lpstr>
      <vt:lpstr>Roboto Condensed Light</vt:lpstr>
      <vt:lpstr>Arial</vt:lpstr>
      <vt:lpstr>Salerio template</vt:lpstr>
      <vt:lpstr>EventLite © Team Green</vt:lpstr>
      <vt:lpstr>CONCEPT</vt:lpstr>
      <vt:lpstr>PowerPoint Presentation</vt:lpstr>
      <vt:lpstr>Final Product H E R E</vt:lpstr>
      <vt:lpstr>CHALLENGES</vt:lpstr>
      <vt:lpstr>FUTURE DEVELOPMENT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Van Dang</dc:creator>
  <cp:lastModifiedBy>Van Dang</cp:lastModifiedBy>
  <cp:revision>15</cp:revision>
  <dcterms:modified xsi:type="dcterms:W3CDTF">2018-01-13T01:09:56Z</dcterms:modified>
</cp:coreProperties>
</file>