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05004-60D2-4BA6-A94F-C70C8FEAFD92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AC67-8ED0-47F0-BA52-FE34BA60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4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32E5-FC78-4ADF-824B-2AF2EE7A6CDD}" type="datetime1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9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06F2-C7B2-4CF1-B430-3A12DCEACCB9}" type="datetime1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9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8852-7903-46F5-93B2-44958B03B8A4}" type="datetime1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7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6DED-904A-41C7-B0CB-220ABF1F7496}" type="datetime1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6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81E-1E07-4B60-B9CF-1ACCAD4CE7ED}" type="datetime1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6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E7B1-FB35-4CFF-9B89-1C04D21B5F56}" type="datetime1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E1F0-3456-46A7-A8E7-1A9FD9C0B2FE}" type="datetime1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2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1F4B-1F64-4E40-BD68-C56D94FC3044}" type="datetime1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9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1A89-AF7D-4685-805B-195A4E9A7B7B}" type="datetime1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1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BA5E-6647-455C-A773-A3464C7081BF}" type="datetime1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4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76E0-0C1E-4403-A662-04855EBFE083}" type="datetime1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97480-56F5-4AD4-AB19-480F8F788307}" type="datetime1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1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HTML/Introduction_to_HTML/Document_and_website_structure#basic_sections_of_a_docum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3139" y="2963853"/>
            <a:ext cx="9144000" cy="930294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- 2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720" y="1164379"/>
            <a:ext cx="9144000" cy="1464838"/>
          </a:xfrm>
        </p:spPr>
        <p:txBody>
          <a:bodyPr>
            <a:normAutofit lnSpcReduction="1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CS381   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Development</a:t>
            </a:r>
          </a:p>
        </p:txBody>
      </p:sp>
      <p:pic>
        <p:nvPicPr>
          <p:cNvPr id="4" name="Picture 1" descr="https://ci6.googleusercontent.com/proxy/bfr2pXhklaZ9bki9T7aWtugdc09WdaxjR_tJLRge_1-Ur2lfHeTaUnG7NWLJ34AS81XAfRo9s0x9iLo6ylJcp3rJDdwDxCpuwMSXojhfeF-Qp236ez2-2QjMYmmEoEwfwi3sDvjmm3PQQtJqPEO16u_8jj23GemlSKjO6wIlY7IFRzrRWdrw00fMWCpgvLNPw0W9uAc9JiQKz7s=s0-d-e1-ft#https://docs.google.com/uc?export=download&amp;id=0B8B0dGR3LhgWa2RSRWZLSE1zUW8&amp;revid=0B8B0dGR3LhgWSHYzdUJRM01mRG1CeVdLWHhxTm5nMlFML1A0P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276226"/>
            <a:ext cx="2209800" cy="44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5540" y="768548"/>
            <a:ext cx="215636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rgbClr val="0B5394"/>
                </a:solidFill>
                <a:latin typeface="Arial" pitchFamily="34" charset="0"/>
                <a:cs typeface="Arial" pitchFamily="34" charset="0"/>
              </a:rPr>
              <a:t>Accredited with 'A' by NAAC - Govt. of India</a:t>
            </a:r>
            <a:endParaRPr lang="en-US" sz="700" dirty="0">
              <a:solidFill>
                <a:srgbClr val="222222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rgbClr val="0B5394"/>
                </a:solidFill>
                <a:latin typeface="Arial" pitchFamily="34" charset="0"/>
                <a:cs typeface="Arial" pitchFamily="34" charset="0"/>
              </a:rPr>
              <a:t>Accredited with 'A' by KCG -   Govt. of Gujarat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0" y="54174"/>
            <a:ext cx="137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90D32DD-0E81-4CAF-BADA-973E33C5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41C8F6-02CD-4881-8458-42BCECF8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1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54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- 2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FB156-0C96-4A6D-8976-91BD0F38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4BA24-0F63-4812-822C-0008A549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5254D2B3-5404-8D85-02BF-311A6238F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979651"/>
              </p:ext>
            </p:extLst>
          </p:nvPr>
        </p:nvGraphicFramePr>
        <p:xfrm>
          <a:off x="581891" y="720436"/>
          <a:ext cx="11055927" cy="476052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23918">
                  <a:extLst>
                    <a:ext uri="{9D8B030D-6E8A-4147-A177-3AD203B41FA5}">
                      <a16:colId xmlns:a16="http://schemas.microsoft.com/office/drawing/2014/main" val="1741398519"/>
                    </a:ext>
                  </a:extLst>
                </a:gridCol>
                <a:gridCol w="8232009">
                  <a:extLst>
                    <a:ext uri="{9D8B030D-6E8A-4147-A177-3AD203B41FA5}">
                      <a16:colId xmlns:a16="http://schemas.microsoft.com/office/drawing/2014/main" val="2581341250"/>
                    </a:ext>
                  </a:extLst>
                </a:gridCol>
              </a:tblGrid>
              <a:tr h="6191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Concept :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Bootstrap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50056"/>
                  </a:ext>
                </a:extLst>
              </a:tr>
              <a:tr h="1045852">
                <a:tc>
                  <a:txBody>
                    <a:bodyPr/>
                    <a:lstStyle/>
                    <a:p>
                      <a:pPr algn="just"/>
                      <a:r>
                        <a:rPr lang="en-US" sz="2400" b="1"/>
                        <a:t>Practical :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responsive webpage using bootstrap-5.</a:t>
                      </a:r>
                    </a:p>
                    <a:p>
                      <a:pPr algn="just" rtl="0" fontAlgn="base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Note: Follow the instructions as given in practical-1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7362"/>
                  </a:ext>
                </a:extLst>
              </a:tr>
              <a:tr h="619103">
                <a:tc>
                  <a:txBody>
                    <a:bodyPr/>
                    <a:lstStyle/>
                    <a:p>
                      <a:pPr algn="just"/>
                      <a:r>
                        <a:rPr lang="en-US" sz="2400" b="1"/>
                        <a:t>Requirement :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/>
                        <a:t>Knowledge of HTML, CSS and </a:t>
                      </a:r>
                      <a:r>
                        <a:rPr lang="en-US" sz="2400" dirty="0" err="1"/>
                        <a:t>Javascript</a:t>
                      </a:r>
                      <a:r>
                        <a:rPr lang="en-US" sz="2400" dirty="0"/>
                        <a:t>, Bootstrap.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95232"/>
                  </a:ext>
                </a:extLst>
              </a:tr>
              <a:tr h="904897"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/>
                        <a:t>Required Software :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/>
                        <a:t>Visual Studio Code/Sublime text/etc.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64113"/>
                  </a:ext>
                </a:extLst>
              </a:tr>
              <a:tr h="1571569"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/>
                        <a:t>Link to Refer :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b="0" i="0" u="sng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https://developer.mozilla.org/en-US/docs/Learn/HTML/Introduction_to_HTML/Document_and_website_structure#basic_sections_of_a_document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508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28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AFCD2-D8B3-452A-901F-09B3C00EE58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23369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E208DF-BB20-4040-97CF-1EC56665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0CC03-2335-4A97-AF13-84D1FD2A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144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Practical - 2 Introduction</vt:lpstr>
      <vt:lpstr>Practical - 2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in Pedagogy</dc:title>
  <dc:creator>Windows User</dc:creator>
  <cp:lastModifiedBy>dell</cp:lastModifiedBy>
  <cp:revision>265</cp:revision>
  <dcterms:created xsi:type="dcterms:W3CDTF">2018-02-13T10:21:47Z</dcterms:created>
  <dcterms:modified xsi:type="dcterms:W3CDTF">2022-07-10T13:46:40Z</dcterms:modified>
</cp:coreProperties>
</file>