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6" r:id="rId3"/>
    <p:sldId id="285" r:id="rId4"/>
    <p:sldId id="287" r:id="rId5"/>
    <p:sldId id="288" r:id="rId6"/>
    <p:sldId id="289" r:id="rId7"/>
    <p:sldId id="290" r:id="rId8"/>
    <p:sldId id="291" r:id="rId9"/>
    <p:sldId id="263" r:id="rId10"/>
    <p:sldId id="283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5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05004-60D2-4BA6-A94F-C70C8FEAFD92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4AC67-8ED0-47F0-BA52-FE34BA609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4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32E5-FC78-4ADF-824B-2AF2EE7A6CDD}" type="datetime1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9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06F2-C7B2-4CF1-B430-3A12DCEACCB9}" type="datetime1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9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8852-7903-46F5-93B2-44958B03B8A4}" type="datetime1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7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6DED-904A-41C7-B0CB-220ABF1F7496}" type="datetime1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6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81E-1E07-4B60-B9CF-1ACCAD4CE7ED}" type="datetime1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6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E7B1-FB35-4CFF-9B89-1C04D21B5F56}" type="datetime1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E1F0-3456-46A7-A8E7-1A9FD9C0B2FE}" type="datetime1">
              <a:rPr lang="en-US" smtClean="0"/>
              <a:t>7/24/2022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2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1F4B-1F64-4E40-BD68-C56D94FC3044}" type="datetime1">
              <a:rPr lang="en-US" smtClean="0"/>
              <a:t>7/24/2022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9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1A89-AF7D-4685-805B-195A4E9A7B7B}" type="datetime1">
              <a:rPr lang="en-US" smtClean="0"/>
              <a:t>7/24/2022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1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BA5E-6647-455C-A773-A3464C7081BF}" type="datetime1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40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76E0-0C1E-4403-A662-04855EBFE083}" type="datetime1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97480-56F5-4AD4-AB19-480F8F788307}" type="datetime1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1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REACT/react_es6_classes.a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zWBLj_Cfp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3139" y="2963853"/>
            <a:ext cx="9144000" cy="930294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- 4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3720" y="1164379"/>
            <a:ext cx="9144000" cy="1464838"/>
          </a:xfrm>
        </p:spPr>
        <p:txBody>
          <a:bodyPr>
            <a:normAutofit lnSpcReduction="10000"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CS381   </a:t>
            </a:r>
          </a:p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Stack Development</a:t>
            </a:r>
          </a:p>
        </p:txBody>
      </p:sp>
      <p:pic>
        <p:nvPicPr>
          <p:cNvPr id="4" name="Picture 1" descr="https://ci6.googleusercontent.com/proxy/bfr2pXhklaZ9bki9T7aWtugdc09WdaxjR_tJLRge_1-Ur2lfHeTaUnG7NWLJ34AS81XAfRo9s0x9iLo6ylJcp3rJDdwDxCpuwMSXojhfeF-Qp236ez2-2QjMYmmEoEwfwi3sDvjmm3PQQtJqPEO16u_8jj23GemlSKjO6wIlY7IFRzrRWdrw00fMWCpgvLNPw0W9uAc9JiQKz7s=s0-d-e1-ft#https://docs.google.com/uc?export=download&amp;id=0B8B0dGR3LhgWa2RSRWZLSE1zUW8&amp;revid=0B8B0dGR3LhgWSHYzdUJRM01mRG1CeVdLWHhxTm5nMlFML1A0P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276226"/>
            <a:ext cx="2209800" cy="44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45540" y="768548"/>
            <a:ext cx="215636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00" b="1" dirty="0">
                <a:solidFill>
                  <a:srgbClr val="0B5394"/>
                </a:solidFill>
                <a:latin typeface="Arial" pitchFamily="34" charset="0"/>
                <a:cs typeface="Arial" pitchFamily="34" charset="0"/>
              </a:rPr>
              <a:t>Accredited with 'A' by NAAC - Govt. of India</a:t>
            </a:r>
            <a:endParaRPr lang="en-US" sz="700" dirty="0">
              <a:solidFill>
                <a:srgbClr val="222222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b="1" dirty="0">
                <a:solidFill>
                  <a:srgbClr val="0B5394"/>
                </a:solidFill>
                <a:latin typeface="Arial" pitchFamily="34" charset="0"/>
                <a:cs typeface="Arial" pitchFamily="34" charset="0"/>
              </a:rPr>
              <a:t>Accredited with 'A' by KCG -   Govt. of Gujarat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0" y="54174"/>
            <a:ext cx="137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90D32DD-0E81-4CAF-BADA-973E33C54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141C8F6-02CD-4881-8458-42BCECF8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16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3972-AB14-7878-617A-011E5C44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D26FE-3B38-91BB-065B-9090D9FA7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https://reactjs.org/</a:t>
            </a:r>
          </a:p>
          <a:p>
            <a:r>
              <a:rPr lang="en-IN" dirty="0">
                <a:hlinkClick r:id="rId2"/>
              </a:rPr>
              <a:t>https://www.w3schools.com/REACT/react_es6_classes.asp</a:t>
            </a:r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FB494-9409-5D1C-3C98-2E0A5F40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BFD10-9D91-CC77-5D2A-E987CB40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59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AFCD2-D8B3-452A-901F-09B3C00EE58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23369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E208DF-BB20-4040-97CF-1EC56665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0CC03-2335-4A97-AF13-84D1FD2A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44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C249E-65EA-4B84-0DA8-121726FF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145" y="0"/>
            <a:ext cx="10515600" cy="1325563"/>
          </a:xfrm>
        </p:spPr>
        <p:txBody>
          <a:bodyPr/>
          <a:lstStyle/>
          <a:p>
            <a:r>
              <a:rPr lang="en-US" b="1" dirty="0"/>
              <a:t>What is React?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DDC6E-6112-FCDE-D578-D0614C198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145" y="1276638"/>
            <a:ext cx="11457710" cy="544483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React, sometimes referred to as a frontend JavaScript framework, is a JavaScript library created by Facebook.</a:t>
            </a:r>
          </a:p>
          <a:p>
            <a:pPr algn="just"/>
            <a:r>
              <a:rPr lang="en-US" dirty="0"/>
              <a:t>React is a tool for building UI components.</a:t>
            </a:r>
          </a:p>
          <a:p>
            <a:pPr algn="just"/>
            <a:r>
              <a:rPr lang="en-US" dirty="0"/>
              <a:t>React is a declarative, efficient, and flexible JavaScript library for building user interfaces. It lets you compose complex UIs from small and isolated pieces of code called “components”.</a:t>
            </a:r>
          </a:p>
          <a:p>
            <a:pPr algn="just"/>
            <a:r>
              <a:rPr lang="en-US" sz="3300" b="1" dirty="0"/>
              <a:t>How does React Work?</a:t>
            </a:r>
          </a:p>
          <a:p>
            <a:pPr algn="just"/>
            <a:r>
              <a:rPr lang="en-US" dirty="0"/>
              <a:t>React creates a VIRTUAL DOM in memory.</a:t>
            </a:r>
          </a:p>
          <a:p>
            <a:pPr algn="just"/>
            <a:r>
              <a:rPr lang="en-US" dirty="0"/>
              <a:t>Instead of manipulating the browser's DOM directly, React creates a virtual DOM in memory, where it does all the necessary manipulating, before making the changes in the browser DOM.</a:t>
            </a:r>
          </a:p>
          <a:p>
            <a:pPr algn="just"/>
            <a:r>
              <a:rPr lang="en-US" b="1" dirty="0"/>
              <a:t>React only changes what needs to be changed!</a:t>
            </a:r>
          </a:p>
          <a:p>
            <a:pPr algn="just"/>
            <a:r>
              <a:rPr lang="en-US" dirty="0"/>
              <a:t>React finds out what changes have been made, and changes only what needs to be changed.</a:t>
            </a:r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2960B-E536-A0AD-5F74-D080AC600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9FC66-8CCC-8E4E-0846-B2C7A4F4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2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349F3-3B10-8A42-C3EF-B82E9BAF0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6" y="136525"/>
            <a:ext cx="10515600" cy="770948"/>
          </a:xfrm>
        </p:spPr>
        <p:txBody>
          <a:bodyPr/>
          <a:lstStyle/>
          <a:p>
            <a:r>
              <a:rPr lang="en-US" b="1" dirty="0"/>
              <a:t>Built an Environment for basic React app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92613-F2EB-9373-AF15-9CD3A531A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46" y="1343890"/>
            <a:ext cx="11118272" cy="4819218"/>
          </a:xfrm>
        </p:spPr>
        <p:txBody>
          <a:bodyPr/>
          <a:lstStyle/>
          <a:p>
            <a:pPr algn="just"/>
            <a:r>
              <a:rPr lang="en-US" b="1" dirty="0"/>
              <a:t>Setup an environment for React by downloading Node.js and install React framework along with its packages. Understand the folder structure used by React and develop a “Hello World Application”.</a:t>
            </a:r>
            <a:endParaRPr lang="en-US" dirty="0"/>
          </a:p>
          <a:p>
            <a:pPr algn="just"/>
            <a:r>
              <a:rPr lang="en-US" dirty="0"/>
              <a:t>To use React in production, we need </a:t>
            </a:r>
            <a:r>
              <a:rPr lang="en-US" dirty="0" err="1"/>
              <a:t>npm</a:t>
            </a:r>
            <a:r>
              <a:rPr lang="en-US" dirty="0"/>
              <a:t> which is included with Node.js.</a:t>
            </a:r>
          </a:p>
          <a:p>
            <a:pPr algn="just"/>
            <a:r>
              <a:rPr lang="en-US" dirty="0"/>
              <a:t>Run this command to create a React application named my-react-app:</a:t>
            </a:r>
          </a:p>
          <a:p>
            <a:pPr marL="0" indent="0" algn="just">
              <a:buNone/>
            </a:pPr>
            <a:r>
              <a:rPr lang="en-US" b="1" dirty="0" err="1"/>
              <a:t>npx</a:t>
            </a:r>
            <a:r>
              <a:rPr lang="en-US" b="1" dirty="0"/>
              <a:t> create-react-app my-react-app</a:t>
            </a:r>
            <a:endParaRPr lang="en-IN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E680F-902F-A1FB-5BFD-56EAB12BF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6D580D-D867-7674-A24A-9A6BA036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81F831-AA18-0497-C936-EC6FB811D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46" y="4128655"/>
            <a:ext cx="11326090" cy="259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5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132E3-6075-871A-A757-ACE448B11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5745"/>
            <a:ext cx="10515600" cy="5581218"/>
          </a:xfrm>
        </p:spPr>
        <p:txBody>
          <a:bodyPr/>
          <a:lstStyle/>
          <a:p>
            <a:r>
              <a:rPr lang="en-US" b="1" u="sng" dirty="0"/>
              <a:t>Run the React Application</a:t>
            </a:r>
          </a:p>
          <a:p>
            <a:r>
              <a:rPr lang="en-US" dirty="0"/>
              <a:t>Run this command to move to the my-react-app directory:</a:t>
            </a:r>
          </a:p>
          <a:p>
            <a:pPr marL="0" indent="0">
              <a:buNone/>
            </a:pPr>
            <a:r>
              <a:rPr lang="en-US" b="1" dirty="0"/>
              <a:t>cd my-react-app</a:t>
            </a:r>
          </a:p>
          <a:p>
            <a:r>
              <a:rPr lang="en-US" dirty="0"/>
              <a:t>Run this command to run the React application my-react-app:</a:t>
            </a:r>
          </a:p>
          <a:p>
            <a:pPr marL="0" indent="0">
              <a:buNone/>
            </a:pPr>
            <a:r>
              <a:rPr lang="en-IN" b="1" dirty="0" err="1"/>
              <a:t>npm</a:t>
            </a:r>
            <a:r>
              <a:rPr lang="en-IN" b="1" dirty="0"/>
              <a:t> start</a:t>
            </a:r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EDF7C-5F6E-CE86-51B6-25597CB8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13DB2-BDD9-3557-B530-50873F4B3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6179DB-CC79-0B04-3DE3-E71C74CB8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44982"/>
            <a:ext cx="11007436" cy="187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55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3D749FD-ABE4-703C-1B7C-5FDB39EF9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28" y="277091"/>
            <a:ext cx="11817928" cy="644438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F853A-6522-EE71-7B35-1DF8F662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7BB6-F434-3052-41A0-B019D215A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48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91A891-83A7-764A-5947-DF5B3068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569A1-6F93-17A1-984D-513703D6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B674896-D759-4205-4A3B-785601BE1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84" y="136525"/>
            <a:ext cx="4171806" cy="64305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89041B-9908-44EE-EEF9-D76E11E835E0}"/>
              </a:ext>
            </a:extLst>
          </p:cNvPr>
          <p:cNvSpPr txBox="1"/>
          <p:nvPr/>
        </p:nvSpPr>
        <p:spPr>
          <a:xfrm>
            <a:off x="4311290" y="302779"/>
            <a:ext cx="725285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100" b="1" dirty="0" err="1"/>
              <a:t>node_modules</a:t>
            </a:r>
            <a:r>
              <a:rPr lang="en-IN" sz="2100" b="1" dirty="0"/>
              <a:t>: </a:t>
            </a:r>
            <a:r>
              <a:rPr lang="en-IN" sz="2100" dirty="0"/>
              <a:t>It contains the React library and any other third party libraries needed.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100" b="1" dirty="0"/>
              <a:t>public:</a:t>
            </a:r>
            <a:r>
              <a:rPr lang="en-IN" sz="2100" dirty="0"/>
              <a:t> It holds the public assets of the application. It contains the index.html where React will mount the application by default on the &lt;div id="root"&gt;&lt;/div&gt; element.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100" b="1" dirty="0" err="1"/>
              <a:t>src</a:t>
            </a:r>
            <a:r>
              <a:rPr lang="en-IN" sz="2100" b="1" dirty="0"/>
              <a:t>: </a:t>
            </a:r>
            <a:r>
              <a:rPr lang="en-IN" sz="2100" dirty="0"/>
              <a:t>It contains the App.css, App.js, App.test.js, index.css, index.js, and serviceWorker.js files. Here, the App.js file always responsible for displaying the output screen in React.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100" b="1" dirty="0"/>
              <a:t>package-</a:t>
            </a:r>
            <a:r>
              <a:rPr lang="en-IN" sz="2100" b="1" dirty="0" err="1"/>
              <a:t>lock.json</a:t>
            </a:r>
            <a:r>
              <a:rPr lang="en-IN" sz="2100" b="1" dirty="0"/>
              <a:t>:</a:t>
            </a:r>
            <a:r>
              <a:rPr lang="en-IN" sz="2100" dirty="0"/>
              <a:t> It is generated automatically for any operations where </a:t>
            </a:r>
            <a:r>
              <a:rPr lang="en-IN" sz="2100" dirty="0" err="1"/>
              <a:t>npm</a:t>
            </a:r>
            <a:r>
              <a:rPr lang="en-IN" sz="2100" dirty="0"/>
              <a:t> package modifies either the </a:t>
            </a:r>
            <a:r>
              <a:rPr lang="en-IN" sz="2100" dirty="0" err="1"/>
              <a:t>node_modules</a:t>
            </a:r>
            <a:r>
              <a:rPr lang="en-IN" sz="2100" dirty="0"/>
              <a:t> tree or </a:t>
            </a:r>
            <a:r>
              <a:rPr lang="en-IN" sz="2100" dirty="0" err="1"/>
              <a:t>package.json</a:t>
            </a:r>
            <a:r>
              <a:rPr lang="en-IN" sz="2100" dirty="0"/>
              <a:t>. It cannot be published. It will be ignored if it finds any other place rather than the top-level package.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100" b="1" dirty="0" err="1"/>
              <a:t>package.json</a:t>
            </a:r>
            <a:r>
              <a:rPr lang="en-IN" sz="2100" b="1" dirty="0"/>
              <a:t>: </a:t>
            </a:r>
            <a:r>
              <a:rPr lang="en-IN" sz="2100" dirty="0"/>
              <a:t>It holds various metadata required for the project. It gives information to </a:t>
            </a:r>
            <a:r>
              <a:rPr lang="en-IN" sz="2100" dirty="0" err="1"/>
              <a:t>npm</a:t>
            </a:r>
            <a:r>
              <a:rPr lang="en-IN" sz="2100" dirty="0"/>
              <a:t>, which allows to identify the project as well as handle the projects dependencies.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100" b="1" dirty="0"/>
              <a:t>README.md: </a:t>
            </a:r>
            <a:r>
              <a:rPr lang="en-IN" sz="2100" dirty="0"/>
              <a:t>It provides the documentation to read about React topics.</a:t>
            </a:r>
          </a:p>
        </p:txBody>
      </p:sp>
    </p:spTree>
    <p:extLst>
      <p:ext uri="{BB962C8B-B14F-4D97-AF65-F5344CB8AC3E}">
        <p14:creationId xmlns:p14="http://schemas.microsoft.com/office/powerpoint/2010/main" val="1351147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8AFE97F-ECFF-3BB6-2A8A-7C8419820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364" y="333735"/>
            <a:ext cx="11402291" cy="58315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C8CE2-BA18-A5F3-D631-048815719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B06C3-0F19-10F4-A1BE-9AFFDA971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57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92331B-E990-1AF0-C217-7BAD41056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818" y="1404401"/>
            <a:ext cx="11720946" cy="334770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DA23BB-939D-4E00-A5D3-91D7D29D8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BF13E-EE3A-E07E-087E-913BE3FD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20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054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– 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FB156-0C96-4A6D-8976-91BD0F38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4BA24-0F63-4812-822C-0008A549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5254D2B3-5404-8D85-02BF-311A6238F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407941"/>
              </p:ext>
            </p:extLst>
          </p:nvPr>
        </p:nvGraphicFramePr>
        <p:xfrm>
          <a:off x="318655" y="720437"/>
          <a:ext cx="11554690" cy="452766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924871">
                  <a:extLst>
                    <a:ext uri="{9D8B030D-6E8A-4147-A177-3AD203B41FA5}">
                      <a16:colId xmlns:a16="http://schemas.microsoft.com/office/drawing/2014/main" val="1741398519"/>
                    </a:ext>
                  </a:extLst>
                </a:gridCol>
                <a:gridCol w="8629819">
                  <a:extLst>
                    <a:ext uri="{9D8B030D-6E8A-4147-A177-3AD203B41FA5}">
                      <a16:colId xmlns:a16="http://schemas.microsoft.com/office/drawing/2014/main" val="2581341250"/>
                    </a:ext>
                  </a:extLst>
                </a:gridCol>
              </a:tblGrid>
              <a:tr h="49423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Concept :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/>
                        <a:t>Navbar using </a:t>
                      </a:r>
                      <a:endParaRPr lang="en-US" sz="28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50056"/>
                  </a:ext>
                </a:extLst>
              </a:tr>
              <a:tr h="1601585">
                <a:tc>
                  <a:txBody>
                    <a:bodyPr/>
                    <a:lstStyle/>
                    <a:p>
                      <a:pPr algn="just"/>
                      <a:r>
                        <a:rPr lang="en-US" sz="2800" b="1" dirty="0"/>
                        <a:t>Practical - 4: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2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React Routing for navigating 5 different webpages. Design a responsive navbar in ReactJS by using media queries, Material-UI/React-Bootstrap.</a:t>
                      </a:r>
                      <a:endParaRPr lang="en-US" sz="28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7362"/>
                  </a:ext>
                </a:extLst>
              </a:tr>
              <a:tr h="494234">
                <a:tc>
                  <a:txBody>
                    <a:bodyPr/>
                    <a:lstStyle/>
                    <a:p>
                      <a:pPr algn="just"/>
                      <a:r>
                        <a:rPr lang="en-US" sz="2800" b="1"/>
                        <a:t>Requirement :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/>
                        <a:t>Knowledge of HTML, CSS and </a:t>
                      </a:r>
                      <a:r>
                        <a:rPr lang="en-US" sz="2800" dirty="0" err="1"/>
                        <a:t>Javascript</a:t>
                      </a:r>
                      <a:r>
                        <a:rPr lang="en-US" sz="2800" dirty="0"/>
                        <a:t>, Media Query, Material-UI, Bootstrap-5, </a:t>
                      </a:r>
                      <a:r>
                        <a:rPr lang="en-US" sz="2800" dirty="0" err="1"/>
                        <a:t>Reactjs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795232"/>
                  </a:ext>
                </a:extLst>
              </a:tr>
              <a:tr h="494234">
                <a:tc>
                  <a:txBody>
                    <a:bodyPr/>
                    <a:lstStyle/>
                    <a:p>
                      <a:pPr algn="just"/>
                      <a:r>
                        <a:rPr lang="en-US" sz="2800" b="1" dirty="0"/>
                        <a:t>Required Software :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/>
                        <a:t>Nodejs, Visual Studio Code/Sublime text/etc.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564113"/>
                  </a:ext>
                </a:extLst>
              </a:tr>
              <a:tr h="494234">
                <a:tc>
                  <a:txBody>
                    <a:bodyPr/>
                    <a:lstStyle/>
                    <a:p>
                      <a:pPr algn="just"/>
                      <a:r>
                        <a:rPr lang="en-US" sz="2800" b="1" dirty="0"/>
                        <a:t>Link to refer : 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>
                          <a:hlinkClick r:id="rId2"/>
                        </a:rPr>
                        <a:t>https://www.youtube.com/watch?v=VzWBLj_CfpE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520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282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</TotalTime>
  <Words>655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Practical - 4 Introduction</vt:lpstr>
      <vt:lpstr>What is React?</vt:lpstr>
      <vt:lpstr>Built an Environment for basic React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Practical – 4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Innovation in Pedagogy</dc:title>
  <dc:creator>Windows User</dc:creator>
  <cp:lastModifiedBy>dell</cp:lastModifiedBy>
  <cp:revision>335</cp:revision>
  <dcterms:created xsi:type="dcterms:W3CDTF">2018-02-13T10:21:47Z</dcterms:created>
  <dcterms:modified xsi:type="dcterms:W3CDTF">2022-07-24T12:56:18Z</dcterms:modified>
</cp:coreProperties>
</file>