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2" r:id="rId10"/>
    <p:sldId id="263" r:id="rId11"/>
    <p:sldId id="283" r:id="rId12"/>
    <p:sldId id="279" r:id="rId13"/>
    <p:sldId id="280" r:id="rId14"/>
    <p:sldId id="281" r:id="rId15"/>
    <p:sldId id="278" r:id="rId16"/>
    <p:sldId id="28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s6/es6_variables.htm" TargetMode="External"/><Relationship Id="rId2" Type="http://schemas.openxmlformats.org/officeDocument/2006/relationships/hyperlink" Target="https://developer.mozilla.org/en-US/docs/Web/API/setInterv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es6-variab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s6-clas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- 3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3 (a)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9403"/>
              </p:ext>
            </p:extLst>
          </p:nvPr>
        </p:nvGraphicFramePr>
        <p:xfrm>
          <a:off x="318655" y="720437"/>
          <a:ext cx="11554690" cy="514003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49423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Concept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ECMAScript 6 - 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vs 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3657333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Practical - a: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functionality that changes the color of the two headings every 1 second is activated when you click the Start Button. The first heading’s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stored in var, while the second heading's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declared using let. </a:t>
                      </a:r>
                    </a:p>
                    <a:p>
                      <a:pPr algn="just" rtl="0" fontAlgn="base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: Use </a:t>
                      </a:r>
                      <a:r>
                        <a:rPr lang="en-US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function of </a:t>
                      </a:r>
                      <a:r>
                        <a:rPr lang="en-US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Following that, both of them are accessed outside of the function block. Var will operate properly, but let-declared variables fail since let is block-scoped. </a:t>
                      </a:r>
                    </a:p>
                    <a:p>
                      <a:pPr algn="just" rtl="0" fontAlgn="base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-1 Write down the difference between var, let, and const.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Requirement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Knowledge of HTML, CSS and </a:t>
                      </a:r>
                      <a:r>
                        <a:rPr lang="en-US" sz="2400" dirty="0" err="1"/>
                        <a:t>Javascript</a:t>
                      </a:r>
                      <a:r>
                        <a:rPr lang="en-US" sz="2400" dirty="0"/>
                        <a:t>, ES-6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Required Software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3972-AB14-7878-617A-011E5C4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26FE-3B38-91BB-065B-9090D9FA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https://developer.mozilla.org/en-US/docs/Web/API/setInterval</a:t>
            </a:r>
            <a:endParaRPr lang="en-IN" dirty="0"/>
          </a:p>
          <a:p>
            <a:r>
              <a:rPr lang="en-IN" dirty="0">
                <a:hlinkClick r:id="rId3"/>
              </a:rPr>
              <a:t>https://www.tutorialspoint.com/es6/es6_variables.htm</a:t>
            </a:r>
            <a:endParaRPr lang="en-IN" dirty="0"/>
          </a:p>
          <a:p>
            <a:r>
              <a:rPr lang="en-IN">
                <a:hlinkClick r:id="rId4"/>
              </a:rPr>
              <a:t>https://www.javatpoint.com/es6-variables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FB494-9409-5D1C-3C98-2E0A5F4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FD10-9D91-CC77-5D2A-E987CB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3C6A-C12A-F723-56EE-2C272536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0"/>
            <a:ext cx="10515600" cy="895639"/>
          </a:xfrm>
        </p:spPr>
        <p:txBody>
          <a:bodyPr/>
          <a:lstStyle/>
          <a:p>
            <a:r>
              <a:rPr lang="en-US" b="1" dirty="0"/>
              <a:t>ES6 Classes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0A4-E128-3AB6-732D-36BAD19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039092"/>
            <a:ext cx="11187545" cy="51378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Classes are an essential part of object-oriented programming (OOP). Classes are used to define the blueprint for real-world object modeling and organize the code into reusable and logical parts.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Before ES6, it was hard to create a class in JavaScript. But in ES6, we can create the class by using the class keyword. We can include classes in our code either by class expression or by using a class declaration.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class definition can only include constructors and functions. These components are together called as the data members of a class. The classes contain constructors that allocates the memory to the objects of a class. Classes contain functions that are responsible for performing the actions to the objects.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D5FB-2987-39EE-0C6B-57C6ABE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8E390-8F0D-43A4-7E6C-0E52B12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6EF7-A3F1-1476-342C-337B8D11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109" y="401782"/>
            <a:ext cx="6407727" cy="578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Example - Class Declaration</a:t>
            </a:r>
          </a:p>
          <a:p>
            <a:pPr marL="0" indent="0">
              <a:buNone/>
            </a:pPr>
            <a:r>
              <a:rPr lang="en-US" dirty="0"/>
              <a:t>class Student{  </a:t>
            </a:r>
          </a:p>
          <a:p>
            <a:pPr marL="0" indent="0">
              <a:buNone/>
            </a:pPr>
            <a:r>
              <a:rPr lang="en-US" dirty="0"/>
              <a:t>    constructor(name, id){  </a:t>
            </a:r>
          </a:p>
          <a:p>
            <a:pPr marL="0" indent="0">
              <a:buNone/>
            </a:pPr>
            <a:r>
              <a:rPr lang="en-US" dirty="0"/>
              <a:t>    this.name = name;  </a:t>
            </a:r>
          </a:p>
          <a:p>
            <a:pPr marL="0" indent="0">
              <a:buNone/>
            </a:pPr>
            <a:r>
              <a:rPr lang="en-US" dirty="0"/>
              <a:t>    this.id = id;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Example - Class Expression</a:t>
            </a:r>
          </a:p>
          <a:p>
            <a:pPr marL="0" indent="0">
              <a:buNone/>
            </a:pPr>
            <a:r>
              <a:rPr lang="en-US" dirty="0"/>
              <a:t>var Student = class{  </a:t>
            </a:r>
          </a:p>
          <a:p>
            <a:pPr marL="0" indent="0">
              <a:buNone/>
            </a:pPr>
            <a:r>
              <a:rPr lang="en-US" dirty="0"/>
              <a:t>    constructor(name, id){  </a:t>
            </a:r>
          </a:p>
          <a:p>
            <a:pPr marL="0" indent="0">
              <a:buNone/>
            </a:pPr>
            <a:r>
              <a:rPr lang="en-US" dirty="0"/>
              <a:t>    this.name = name;  </a:t>
            </a:r>
          </a:p>
          <a:p>
            <a:pPr marL="0" indent="0">
              <a:buNone/>
            </a:pPr>
            <a:r>
              <a:rPr lang="en-US" dirty="0"/>
              <a:t>    this.id = id;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37C67-4EFC-0829-EF3E-78E81A8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CAD18-EE17-A23E-BD24-2B624DC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FFC1-39F6-1BBF-4226-28E4F47A0AEB}"/>
              </a:ext>
            </a:extLst>
          </p:cNvPr>
          <p:cNvSpPr txBox="1"/>
          <p:nvPr/>
        </p:nvSpPr>
        <p:spPr>
          <a:xfrm>
            <a:off x="484909" y="401782"/>
            <a:ext cx="48075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Syntax: Class Expression</a:t>
            </a:r>
          </a:p>
          <a:p>
            <a:pPr marL="0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var_name</a:t>
            </a:r>
            <a:r>
              <a:rPr lang="en-US" sz="2400" dirty="0"/>
              <a:t> = new </a:t>
            </a:r>
            <a:r>
              <a:rPr lang="en-US" sz="2400" dirty="0" err="1"/>
              <a:t>class_name</a:t>
            </a:r>
            <a:r>
              <a:rPr lang="en-US" sz="2400" dirty="0"/>
              <a:t> {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Syntax: Class Declaration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Class_name</a:t>
            </a:r>
            <a:r>
              <a:rPr lang="en-US" sz="2400" dirty="0"/>
              <a:t>{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4FFAA-EEB1-F022-902C-CB7E99C5134E}"/>
              </a:ext>
            </a:extLst>
          </p:cNvPr>
          <p:cNvSpPr txBox="1"/>
          <p:nvPr/>
        </p:nvSpPr>
        <p:spPr>
          <a:xfrm>
            <a:off x="484909" y="3462525"/>
            <a:ext cx="4807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Instantiating an Object from class</a:t>
            </a:r>
          </a:p>
          <a:p>
            <a:pPr algn="just"/>
            <a:r>
              <a:rPr lang="en-IN" dirty="0"/>
              <a:t>Like other object-oriented programming languages, we can instantiate an object from class by using the new keyword.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Syntax</a:t>
            </a:r>
            <a:endParaRPr lang="en-IN" u="sng" dirty="0"/>
          </a:p>
          <a:p>
            <a:pPr algn="just"/>
            <a:r>
              <a:rPr lang="en-IN" b="1" dirty="0"/>
              <a:t>var </a:t>
            </a:r>
            <a:r>
              <a:rPr lang="en-IN" b="1" dirty="0" err="1"/>
              <a:t>obj_name</a:t>
            </a:r>
            <a:r>
              <a:rPr lang="en-IN" b="1" dirty="0"/>
              <a:t> = new </a:t>
            </a:r>
            <a:r>
              <a:rPr lang="en-IN" b="1" dirty="0" err="1"/>
              <a:t>class_name</a:t>
            </a:r>
            <a:r>
              <a:rPr lang="en-IN" b="1" dirty="0"/>
              <a:t>([</a:t>
            </a:r>
            <a:r>
              <a:rPr lang="en-IN" b="1" dirty="0" err="1"/>
              <a:t>arguements</a:t>
            </a:r>
            <a:r>
              <a:rPr lang="en-IN" b="1" dirty="0"/>
              <a:t>])</a:t>
            </a:r>
          </a:p>
          <a:p>
            <a:pPr algn="just"/>
            <a:r>
              <a:rPr lang="en-IN" b="1" dirty="0"/>
              <a:t>  </a:t>
            </a:r>
          </a:p>
          <a:p>
            <a:pPr algn="just"/>
            <a:r>
              <a:rPr lang="en-IN" b="1" u="sng" dirty="0"/>
              <a:t>Example</a:t>
            </a:r>
            <a:endParaRPr lang="en-IN" u="sng" dirty="0"/>
          </a:p>
          <a:p>
            <a:pPr algn="just"/>
            <a:r>
              <a:rPr lang="en-IN" b="1" dirty="0"/>
              <a:t>var student1 = new Student(‘</a:t>
            </a:r>
            <a:r>
              <a:rPr lang="en-IN" b="1" dirty="0" err="1"/>
              <a:t>Srushti</a:t>
            </a:r>
            <a:r>
              <a:rPr lang="en-IN" b="1" dirty="0"/>
              <a:t>’, 1)</a:t>
            </a:r>
          </a:p>
        </p:txBody>
      </p:sp>
    </p:spTree>
    <p:extLst>
      <p:ext uri="{BB962C8B-B14F-4D97-AF65-F5344CB8AC3E}">
        <p14:creationId xmlns:p14="http://schemas.microsoft.com/office/powerpoint/2010/main" val="183765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59A-7134-FE33-769B-3206C01E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23236"/>
            <a:ext cx="10515600" cy="1325563"/>
          </a:xfrm>
        </p:spPr>
        <p:txBody>
          <a:bodyPr/>
          <a:lstStyle/>
          <a:p>
            <a:r>
              <a:rPr lang="en-US" b="1" dirty="0"/>
              <a:t>Accessing 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1C15-BD62-3460-F8D9-9649BCE9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algn="just"/>
            <a:r>
              <a:rPr lang="en-US" dirty="0"/>
              <a:t>The object can access the attributes and functions of a class. We use the '.' dot notation (or period) for accessing the data members of the class.</a:t>
            </a:r>
          </a:p>
          <a:p>
            <a:pPr algn="just"/>
            <a:r>
              <a:rPr lang="en-US" b="1" u="sng" dirty="0"/>
              <a:t>Syntax</a:t>
            </a:r>
          </a:p>
          <a:p>
            <a:pPr marL="0" indent="0" algn="just">
              <a:buNone/>
            </a:pPr>
            <a:r>
              <a:rPr lang="en-US" b="1" dirty="0" err="1"/>
              <a:t>obj.function_name</a:t>
            </a:r>
            <a:r>
              <a:rPr lang="en-US" b="1" dirty="0"/>
              <a:t>(); 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B762-5D3A-9B4C-7DA7-337E21EA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8F62-9F9D-A960-901D-228ADBED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3 (b)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11662"/>
              </p:ext>
            </p:extLst>
          </p:nvPr>
        </p:nvGraphicFramePr>
        <p:xfrm>
          <a:off x="318655" y="720436"/>
          <a:ext cx="11554690" cy="484772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4018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71450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7613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Concept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ECMAScript 6 - 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Concept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2563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Practical - b: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Student class that contains the constructor with the parameters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one getter method to print the full name.</a:t>
                      </a:r>
                    </a:p>
                    <a:p>
                      <a:pPr marL="342900" indent="-34290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Student class that contains a constructor with the parameters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one setter method to set the full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761316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Requirement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Knowledge of HTML, CSS and </a:t>
                      </a:r>
                      <a:r>
                        <a:rPr lang="en-US" sz="2400" dirty="0" err="1"/>
                        <a:t>Javascript</a:t>
                      </a:r>
                      <a:r>
                        <a:rPr lang="en-US" sz="2400" dirty="0"/>
                        <a:t>, ES-6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761316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Required Software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7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1D9-1A33-5102-AF4F-BB1CDEA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A535-0BB0-565B-AB39-EF7DB4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https://www.javatpoint.com/es6-classes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63E5-8B69-8941-491E-9F3362C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696C0-61AA-E9D2-DD48-EC7191B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789A-D0F4-83CA-4CB3-6D61F697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0"/>
            <a:ext cx="10515600" cy="1325563"/>
          </a:xfrm>
        </p:spPr>
        <p:txBody>
          <a:bodyPr/>
          <a:lstStyle/>
          <a:p>
            <a:r>
              <a:rPr lang="en-US" b="1" dirty="0"/>
              <a:t>ES6 Variables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BBF-54A5-232B-E65E-9CAC709A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025236"/>
            <a:ext cx="11166762" cy="55279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variable is a named space in the memory, which stores the values. The names of the variable are known as identifiers.</a:t>
            </a:r>
          </a:p>
          <a:p>
            <a:pPr algn="just"/>
            <a:r>
              <a:rPr lang="en-US" b="1" u="sng" dirty="0"/>
              <a:t>Initialization of Variable</a:t>
            </a:r>
          </a:p>
          <a:p>
            <a:pPr algn="just"/>
            <a:r>
              <a:rPr lang="en-US" dirty="0"/>
              <a:t>It is the process to store the value in the variable. A variable can be initialized at any time before its use.</a:t>
            </a:r>
          </a:p>
          <a:p>
            <a:pPr algn="just"/>
            <a:r>
              <a:rPr lang="en-US" dirty="0"/>
              <a:t>The ES6 syntax used the keyword var to declare a variable. In ES5, we declare the variable like this:</a:t>
            </a:r>
          </a:p>
          <a:p>
            <a:pPr marL="0" indent="0" algn="just">
              <a:buNone/>
            </a:pPr>
            <a:r>
              <a:rPr lang="en-US" b="1" dirty="0"/>
              <a:t>var x; //Declaration of a variable by using the var keyword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b="1" dirty="0"/>
              <a:t>var $example=value  </a:t>
            </a:r>
          </a:p>
          <a:p>
            <a:pPr marL="0" indent="0" algn="just">
              <a:buNone/>
            </a:pPr>
            <a:r>
              <a:rPr lang="en-US" b="1" dirty="0"/>
              <a:t>var example=value  </a:t>
            </a:r>
          </a:p>
          <a:p>
            <a:pPr marL="0" indent="0" algn="just">
              <a:buNone/>
            </a:pPr>
            <a:r>
              <a:rPr lang="en-US" b="1" dirty="0"/>
              <a:t>var _example$=value 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4A5ED-7392-E4A8-595D-C31D5F7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678B-D368-7E4F-C1B0-B0EF43CE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E47-6651-1891-21CA-E7533B46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-36367"/>
            <a:ext cx="10515600" cy="964622"/>
          </a:xfrm>
        </p:spPr>
        <p:txBody>
          <a:bodyPr/>
          <a:lstStyle/>
          <a:p>
            <a:r>
              <a:rPr lang="en-US" b="1" dirty="0"/>
              <a:t>In ES6, the variables are declared by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864F-F7FB-2558-BD0D-632BF641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7" y="928256"/>
            <a:ext cx="11249891" cy="524870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Using let.</a:t>
            </a:r>
          </a:p>
          <a:p>
            <a:pPr algn="just"/>
            <a:r>
              <a:rPr lang="en-US" b="1" dirty="0"/>
              <a:t>Using const.</a:t>
            </a:r>
          </a:p>
          <a:p>
            <a:pPr algn="just"/>
            <a:r>
              <a:rPr lang="en-US" dirty="0"/>
              <a:t>let:</a:t>
            </a:r>
          </a:p>
          <a:p>
            <a:pPr marL="0" indent="0" algn="just">
              <a:buNone/>
            </a:pPr>
            <a:r>
              <a:rPr lang="en-US" dirty="0"/>
              <a:t>Any variable which is declared by using the let keyword is assigned the block scope. Block scope is nothing but a section where the let variable gets declared whether it is a function{}, a block{}, or a global (script).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E154-8350-D8D7-45A2-DF6A820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05E6-DB05-0523-4937-E81C03E8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C16E-3AA8-F3DC-A537-5C1346DC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0"/>
            <a:ext cx="10515600" cy="909493"/>
          </a:xfrm>
        </p:spPr>
        <p:txBody>
          <a:bodyPr/>
          <a:lstStyle/>
          <a:p>
            <a:r>
              <a:rPr lang="en-US" b="1" dirty="0"/>
              <a:t>For example: var v/s let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9AE9-16C1-CD70-70AB-6CFD89B8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707"/>
            <a:ext cx="10515600" cy="560820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By using var</a:t>
            </a:r>
          </a:p>
          <a:p>
            <a:pPr marL="0" indent="0">
              <a:buNone/>
            </a:pPr>
            <a:r>
              <a:rPr lang="en-US" dirty="0"/>
              <a:t>var x = 1;  </a:t>
            </a:r>
          </a:p>
          <a:p>
            <a:pPr marL="0" indent="0">
              <a:buNone/>
            </a:pPr>
            <a:r>
              <a:rPr lang="en-US" dirty="0"/>
              <a:t>var x=2;  </a:t>
            </a:r>
          </a:p>
          <a:p>
            <a:pPr marL="0" indent="0">
              <a:buNone/>
            </a:pPr>
            <a:r>
              <a:rPr lang="en-US" dirty="0"/>
              <a:t>console.log(x);  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By using let</a:t>
            </a:r>
          </a:p>
          <a:p>
            <a:pPr marL="0" indent="0">
              <a:buNone/>
            </a:pPr>
            <a:r>
              <a:rPr lang="en-US" dirty="0"/>
              <a:t>let x = 1;  </a:t>
            </a:r>
          </a:p>
          <a:p>
            <a:pPr marL="0" indent="0">
              <a:buNone/>
            </a:pPr>
            <a:r>
              <a:rPr lang="en-US" dirty="0"/>
              <a:t>let x=2;  </a:t>
            </a:r>
          </a:p>
          <a:p>
            <a:pPr marL="0" indent="0">
              <a:buNone/>
            </a:pPr>
            <a:r>
              <a:rPr lang="en-US" dirty="0"/>
              <a:t>console.log(x);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 err="1"/>
              <a:t>SyntaxError</a:t>
            </a:r>
            <a:r>
              <a:rPr lang="en-US" dirty="0"/>
              <a:t>: Identifier 'x' has already been declared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CEDB4-3D55-39C2-F020-26AAC5D3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E903D-5848-C9C4-6440-BEE55049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DDB-839E-1E1E-028F-12D0B2BB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0"/>
            <a:ext cx="10515600" cy="940089"/>
          </a:xfrm>
        </p:spPr>
        <p:txBody>
          <a:bodyPr/>
          <a:lstStyle/>
          <a:p>
            <a:r>
              <a:rPr lang="en-US" b="1" dirty="0"/>
              <a:t>const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E72F-5DC9-6CF7-F1A2-C8E2CAFA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940089"/>
            <a:ext cx="10917382" cy="578138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ES6 gives a new way to declare a constant using the const keyword. The keyword const creates a read-only reference to the value. </a:t>
            </a:r>
          </a:p>
          <a:p>
            <a:pPr algn="just"/>
            <a:r>
              <a:rPr lang="en-US" sz="2400" b="1" dirty="0"/>
              <a:t>Properties:</a:t>
            </a:r>
          </a:p>
          <a:p>
            <a:pPr algn="just"/>
            <a:r>
              <a:rPr lang="en-US" sz="2400" dirty="0"/>
              <a:t>It cannot be reassigned a value.</a:t>
            </a:r>
          </a:p>
          <a:p>
            <a:pPr algn="just"/>
            <a:r>
              <a:rPr lang="en-US" sz="2400" dirty="0"/>
              <a:t>It is block scoped.</a:t>
            </a:r>
          </a:p>
          <a:p>
            <a:pPr algn="just"/>
            <a:r>
              <a:rPr lang="en-US" sz="2400" dirty="0"/>
              <a:t>A constant cannot be re-declared.</a:t>
            </a:r>
          </a:p>
          <a:p>
            <a:pPr algn="just"/>
            <a:r>
              <a:rPr lang="en-US" sz="2400" dirty="0"/>
              <a:t>Constants must be initialized at the time of declaration.</a:t>
            </a:r>
          </a:p>
          <a:p>
            <a:pPr algn="just"/>
            <a:r>
              <a:rPr lang="en-US" sz="2400" b="1" dirty="0"/>
              <a:t>Example:</a:t>
            </a:r>
          </a:p>
          <a:p>
            <a:pPr marL="0" indent="0" algn="just">
              <a:buNone/>
            </a:pPr>
            <a:r>
              <a:rPr lang="en-US" sz="2400" dirty="0"/>
              <a:t>const y=100  </a:t>
            </a:r>
          </a:p>
          <a:p>
            <a:pPr marL="0" indent="0" algn="just">
              <a:buNone/>
            </a:pPr>
            <a:r>
              <a:rPr lang="en-US" sz="2400" dirty="0"/>
              <a:t>y=200 // It will result in an error  </a:t>
            </a:r>
          </a:p>
          <a:p>
            <a:pPr marL="0" indent="0" algn="just">
              <a:buNone/>
            </a:pPr>
            <a:r>
              <a:rPr lang="en-US" sz="2400" b="1" dirty="0"/>
              <a:t>Output:</a:t>
            </a:r>
          </a:p>
          <a:p>
            <a:pPr algn="just"/>
            <a:r>
              <a:rPr lang="en-US" sz="2400" dirty="0" err="1"/>
              <a:t>TypeError</a:t>
            </a:r>
            <a:r>
              <a:rPr lang="en-US" sz="2400" dirty="0"/>
              <a:t>: Assignment to constant variable.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24D7E-6574-EE43-DA6A-F90E423F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569C-C8D4-DF98-8EAD-4CBFDBA1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55D-46B1-9BE9-EBB2-D14D2CA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36525"/>
            <a:ext cx="10515600" cy="881784"/>
          </a:xfrm>
        </p:spPr>
        <p:txBody>
          <a:bodyPr/>
          <a:lstStyle/>
          <a:p>
            <a:r>
              <a:rPr lang="en-US" b="1" dirty="0"/>
              <a:t>JavaScript Variable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B0A9-2B7B-2858-A923-18384679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122218"/>
            <a:ext cx="11166763" cy="50547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scope of a variable is the region of your program in which it is defined. Traditionally, JavaScript defines only two scopes-global and local.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Global Scope − A variable with global scope can be accessed from within any part of the JavaScript code.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Local Scope − A variable with a local scope can be accessed from within a function where it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26BB7-F9B5-7D22-F35A-35D233D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F55EE-4442-A11F-D8F1-DD5270A6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3486-F238-15B2-CCDF-6C7828BA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401016"/>
            <a:ext cx="5902036" cy="407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var </a:t>
            </a:r>
            <a:r>
              <a:rPr lang="en-IN" sz="2000" b="1" dirty="0" err="1"/>
              <a:t>num</a:t>
            </a:r>
            <a:r>
              <a:rPr lang="en-IN" sz="2000" b="1" dirty="0"/>
              <a:t> = 10 </a:t>
            </a:r>
          </a:p>
          <a:p>
            <a:pPr marL="0" indent="0">
              <a:buNone/>
            </a:pPr>
            <a:r>
              <a:rPr lang="en-IN" sz="2000" b="1" dirty="0"/>
              <a:t>function test() { </a:t>
            </a:r>
          </a:p>
          <a:p>
            <a:pPr marL="0" indent="0">
              <a:buNone/>
            </a:pPr>
            <a:r>
              <a:rPr lang="en-IN" sz="2000" b="1" dirty="0"/>
              <a:t>   var </a:t>
            </a:r>
            <a:r>
              <a:rPr lang="en-IN" sz="2000" b="1" dirty="0" err="1"/>
              <a:t>num</a:t>
            </a:r>
            <a:r>
              <a:rPr lang="en-IN" sz="2000" b="1" dirty="0"/>
              <a:t> = 20 </a:t>
            </a:r>
          </a:p>
          <a:p>
            <a:pPr marL="0" indent="0">
              <a:buNone/>
            </a:pPr>
            <a:r>
              <a:rPr lang="en-IN" sz="2000" b="1" dirty="0"/>
              <a:t>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in test() "+</a:t>
            </a:r>
            <a:r>
              <a:rPr lang="en-IN" sz="2000" b="1" dirty="0" err="1"/>
              <a:t>num</a:t>
            </a:r>
            <a:r>
              <a:rPr lang="en-IN" sz="2000" b="1" dirty="0"/>
              <a:t>) </a:t>
            </a:r>
          </a:p>
          <a:p>
            <a:pPr marL="0" indent="0">
              <a:buNone/>
            </a:pPr>
            <a:r>
              <a:rPr lang="en-IN" sz="2000" b="1" dirty="0"/>
              <a:t>} </a:t>
            </a:r>
          </a:p>
          <a:p>
            <a:pPr marL="0" indent="0">
              <a:buNone/>
            </a:pPr>
            <a:r>
              <a:rPr lang="en-IN" sz="2000" b="1" dirty="0"/>
              <a:t>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outside test() "+</a:t>
            </a:r>
            <a:r>
              <a:rPr lang="en-IN" sz="2000" b="1" dirty="0" err="1"/>
              <a:t>num</a:t>
            </a:r>
            <a:r>
              <a:rPr lang="en-IN" sz="2000" b="1" dirty="0"/>
              <a:t>) </a:t>
            </a:r>
          </a:p>
          <a:p>
            <a:pPr marL="0" indent="0">
              <a:buNone/>
            </a:pPr>
            <a:r>
              <a:rPr lang="en-IN" sz="2000" b="1" dirty="0"/>
              <a:t>test()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940E-6D5D-D48C-F1A6-9AFC4FB2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8E50C-6B03-2206-ECEE-04DB01E8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C58E5-9A60-FD3B-A8C2-ABD0BD0A8F2C}"/>
              </a:ext>
            </a:extLst>
          </p:cNvPr>
          <p:cNvSpPr txBox="1"/>
          <p:nvPr/>
        </p:nvSpPr>
        <p:spPr>
          <a:xfrm>
            <a:off x="346363" y="420017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Output : </a:t>
            </a:r>
          </a:p>
          <a:p>
            <a:r>
              <a:rPr lang="en-IN" sz="2800" b="1" dirty="0"/>
              <a:t>value of </a:t>
            </a:r>
            <a:r>
              <a:rPr lang="en-IN" sz="2800" b="1" dirty="0" err="1"/>
              <a:t>num</a:t>
            </a:r>
            <a:r>
              <a:rPr lang="en-IN" sz="2800" b="1" dirty="0"/>
              <a:t> outside test() 10</a:t>
            </a:r>
          </a:p>
          <a:p>
            <a:r>
              <a:rPr lang="en-IN" sz="2800" b="1" dirty="0"/>
              <a:t>value of </a:t>
            </a:r>
            <a:r>
              <a:rPr lang="en-IN" sz="2800" b="1" dirty="0" err="1"/>
              <a:t>num</a:t>
            </a:r>
            <a:r>
              <a:rPr lang="en-IN" sz="2800" b="1" dirty="0"/>
              <a:t> in test()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21686-CE7A-0A9B-5B4E-8E9472840AB2}"/>
              </a:ext>
            </a:extLst>
          </p:cNvPr>
          <p:cNvSpPr txBox="1"/>
          <p:nvPr/>
        </p:nvSpPr>
        <p:spPr>
          <a:xfrm>
            <a:off x="5770418" y="258901"/>
            <a:ext cx="630381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"use strict" </a:t>
            </a:r>
          </a:p>
          <a:p>
            <a:r>
              <a:rPr lang="en-IN" sz="2000" b="1" dirty="0"/>
              <a:t>function test() { </a:t>
            </a:r>
          </a:p>
          <a:p>
            <a:r>
              <a:rPr lang="en-IN" sz="2000" b="1" dirty="0"/>
              <a:t>   var </a:t>
            </a:r>
            <a:r>
              <a:rPr lang="en-IN" sz="2000" b="1" dirty="0" err="1"/>
              <a:t>num</a:t>
            </a:r>
            <a:r>
              <a:rPr lang="en-IN" sz="2000" b="1" dirty="0"/>
              <a:t> = 10</a:t>
            </a:r>
          </a:p>
          <a:p>
            <a:r>
              <a:rPr lang="en-IN" sz="2000" b="1" dirty="0"/>
              <a:t>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in test() "+</a:t>
            </a:r>
            <a:r>
              <a:rPr lang="en-IN" sz="2000" b="1" dirty="0" err="1"/>
              <a:t>num</a:t>
            </a:r>
            <a:r>
              <a:rPr lang="en-IN" sz="2000" b="1" dirty="0"/>
              <a:t>) { </a:t>
            </a:r>
          </a:p>
          <a:p>
            <a:r>
              <a:rPr lang="en-IN" sz="2000" b="1" dirty="0"/>
              <a:t>      console.log("Inner Block begins") </a:t>
            </a:r>
          </a:p>
          <a:p>
            <a:r>
              <a:rPr lang="en-IN" sz="2000" b="1" dirty="0"/>
              <a:t>      let </a:t>
            </a:r>
            <a:r>
              <a:rPr lang="en-IN" sz="2000" b="1" dirty="0" err="1"/>
              <a:t>num</a:t>
            </a:r>
            <a:r>
              <a:rPr lang="en-IN" sz="2000" b="1" dirty="0"/>
              <a:t> = 20</a:t>
            </a:r>
          </a:p>
          <a:p>
            <a:r>
              <a:rPr lang="en-IN" sz="2000" b="1" dirty="0"/>
              <a:t>      console.log("value of </a:t>
            </a:r>
            <a:r>
              <a:rPr lang="en-IN" sz="2000" b="1" dirty="0" err="1"/>
              <a:t>num</a:t>
            </a:r>
            <a:r>
              <a:rPr lang="en-IN" sz="2000" b="1" dirty="0"/>
              <a:t> : "+</a:t>
            </a:r>
            <a:r>
              <a:rPr lang="en-IN" sz="2000" b="1" dirty="0" err="1"/>
              <a:t>num</a:t>
            </a:r>
            <a:r>
              <a:rPr lang="en-IN" sz="2000" b="1" dirty="0"/>
              <a:t>)  </a:t>
            </a:r>
          </a:p>
          <a:p>
            <a:r>
              <a:rPr lang="en-IN" sz="2000" b="1" dirty="0"/>
              <a:t>   } </a:t>
            </a:r>
          </a:p>
          <a:p>
            <a:r>
              <a:rPr lang="en-IN" sz="2000" b="1" dirty="0"/>
              <a:t>} </a:t>
            </a:r>
          </a:p>
          <a:p>
            <a:r>
              <a:rPr lang="en-IN" sz="2000" b="1" dirty="0"/>
              <a:t>test()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26B-551F-C845-2F4C-D11BC646E1F7}"/>
              </a:ext>
            </a:extLst>
          </p:cNvPr>
          <p:cNvSpPr txBox="1"/>
          <p:nvPr/>
        </p:nvSpPr>
        <p:spPr>
          <a:xfrm>
            <a:off x="5874327" y="424353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value of num in test() 10</a:t>
            </a:r>
          </a:p>
          <a:p>
            <a:r>
              <a:rPr lang="en-US" sz="2800" b="1" dirty="0"/>
              <a:t>Inner Block begins</a:t>
            </a:r>
          </a:p>
          <a:p>
            <a:r>
              <a:rPr lang="en-US" sz="2800" b="1" dirty="0"/>
              <a:t>value of num : 20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435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E2BFD-748E-D203-2B28-7F8FFAAB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150380"/>
            <a:ext cx="7661563" cy="65849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85F6-CE4E-9DED-7389-11F3A677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4742-64A5-737F-FAFF-27187B4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8033-0D99-C2EB-B72A-36C8E705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7" y="789710"/>
            <a:ext cx="5361708" cy="55279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5100" b="1" dirty="0" err="1"/>
              <a:t>setInterval</a:t>
            </a:r>
            <a:r>
              <a:rPr lang="en-US" sz="5100" b="1" dirty="0"/>
              <a:t>()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setInterval</a:t>
            </a:r>
            <a:r>
              <a:rPr lang="en-US" dirty="0"/>
              <a:t>() method, offered on the Window and Worker interfaces, repeatedly calls a function or executes a code snippet, with a fixed time delay between each call.</a:t>
            </a:r>
          </a:p>
          <a:p>
            <a:pPr algn="just"/>
            <a:r>
              <a:rPr lang="en-US" dirty="0"/>
              <a:t>This method returns an interval ID which uniquely identifies the interval, so you can remove it later by calling </a:t>
            </a:r>
            <a:r>
              <a:rPr lang="en-US" dirty="0" err="1"/>
              <a:t>clearInterval</a:t>
            </a:r>
            <a:r>
              <a:rPr lang="en-US" dirty="0"/>
              <a:t>().</a:t>
            </a:r>
          </a:p>
          <a:p>
            <a:pPr algn="just"/>
            <a:r>
              <a:rPr lang="en-US" dirty="0"/>
              <a:t>Syntax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(code)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(code, delay)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arg0, arg1)</a:t>
            </a:r>
          </a:p>
          <a:p>
            <a:pPr algn="just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delay, arg0, arg1, /* ... ,*/ </a:t>
            </a:r>
            <a:r>
              <a:rPr lang="en-US" dirty="0" err="1"/>
              <a:t>argN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061F-CEEE-C88E-1E04-A031015B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5B0F4-49EB-BD6F-9E4E-048D3C2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A8D6-B854-714F-7B8E-AF51C44EA8F3}"/>
              </a:ext>
            </a:extLst>
          </p:cNvPr>
          <p:cNvSpPr txBox="1"/>
          <p:nvPr/>
        </p:nvSpPr>
        <p:spPr>
          <a:xfrm>
            <a:off x="5832763" y="408362"/>
            <a:ext cx="609600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/>
              <a:t>func</a:t>
            </a:r>
            <a:r>
              <a:rPr lang="en-US" sz="1900" b="1" dirty="0"/>
              <a:t>: </a:t>
            </a:r>
            <a:r>
              <a:rPr lang="en-US" sz="1900" dirty="0"/>
              <a:t>A function to be executed every delay milliseconds. The first execution happens after delay milliseconds.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Code</a:t>
            </a:r>
            <a:r>
              <a:rPr lang="en-US" sz="1900" dirty="0"/>
              <a:t>: An optional syntax allows you to include a string instead of a function, which is compiled and executed every delay milliseconds. This syntax is not recommended for the same reasons that make using eval() a security risk.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delay Optional: </a:t>
            </a:r>
            <a:r>
              <a:rPr lang="en-US" sz="1900" dirty="0"/>
              <a:t>The time, in milliseconds (thousandths of a second), the timer should delay in between executions of the specified function or code. Defaults to 0 if not specified. See Delay restrictions below for details on the permitted range of delay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arg0, ..., </a:t>
            </a:r>
            <a:r>
              <a:rPr lang="en-US" sz="1900" b="1" dirty="0" err="1"/>
              <a:t>argN</a:t>
            </a:r>
            <a:r>
              <a:rPr lang="en-US" sz="1900" b="1" dirty="0"/>
              <a:t> Optional: </a:t>
            </a:r>
            <a:r>
              <a:rPr lang="en-US" sz="1900" dirty="0"/>
              <a:t>Additional arguments which are passed through to the function specified by </a:t>
            </a:r>
            <a:r>
              <a:rPr lang="en-US" sz="1900" dirty="0" err="1"/>
              <a:t>func</a:t>
            </a:r>
            <a:r>
              <a:rPr lang="en-US" sz="1900" dirty="0"/>
              <a:t> once the timer expires.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Return value: </a:t>
            </a:r>
            <a:r>
              <a:rPr lang="en-US" sz="1900" dirty="0"/>
              <a:t>The returned </a:t>
            </a:r>
            <a:r>
              <a:rPr lang="en-US" sz="1900" dirty="0" err="1"/>
              <a:t>intervalID</a:t>
            </a:r>
            <a:r>
              <a:rPr lang="en-US" sz="1900" dirty="0"/>
              <a:t> is a numeric, non-zero value which identifies the timer created by the call to </a:t>
            </a:r>
            <a:r>
              <a:rPr lang="en-US" sz="1900" dirty="0" err="1"/>
              <a:t>setInterval</a:t>
            </a:r>
            <a:r>
              <a:rPr lang="en-US" sz="1900" dirty="0"/>
              <a:t>(); this value can be passed to </a:t>
            </a:r>
            <a:r>
              <a:rPr lang="en-US" sz="1900" dirty="0" err="1"/>
              <a:t>clearInterval</a:t>
            </a:r>
            <a:r>
              <a:rPr lang="en-US" sz="1900" dirty="0"/>
              <a:t>() to cancel the interval.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402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1536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Practical - 3 Introduction</vt:lpstr>
      <vt:lpstr>ES6 Variables</vt:lpstr>
      <vt:lpstr>In ES6, the variables are declared by</vt:lpstr>
      <vt:lpstr>For example: var v/s let</vt:lpstr>
      <vt:lpstr>const</vt:lpstr>
      <vt:lpstr>JavaScript Variable Scope</vt:lpstr>
      <vt:lpstr>PowerPoint Presentation</vt:lpstr>
      <vt:lpstr>PowerPoint Presentation</vt:lpstr>
      <vt:lpstr>PowerPoint Presentation</vt:lpstr>
      <vt:lpstr>Practical – 3 (a)</vt:lpstr>
      <vt:lpstr>References</vt:lpstr>
      <vt:lpstr>ES6 Classes</vt:lpstr>
      <vt:lpstr>PowerPoint Presentation</vt:lpstr>
      <vt:lpstr>Accessing functions</vt:lpstr>
      <vt:lpstr>Practical – 3 (b)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308</cp:revision>
  <dcterms:created xsi:type="dcterms:W3CDTF">2018-02-13T10:21:47Z</dcterms:created>
  <dcterms:modified xsi:type="dcterms:W3CDTF">2022-07-17T16:31:06Z</dcterms:modified>
</cp:coreProperties>
</file>