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2E5-FC78-4ADF-824B-2AF2EE7A6CDD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6F2-C7B2-4CF1-B430-3A12DCEACCB9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8852-7903-46F5-93B2-44958B03B8A4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6DED-904A-41C7-B0CB-220ABF1F7496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81E-1E07-4B60-B9CF-1ACCAD4CE7ED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7B1-FB35-4CFF-9B89-1C04D21B5F56}" type="datetime1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E1F0-3456-46A7-A8E7-1A9FD9C0B2FE}" type="datetime1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F4B-1F64-4E40-BD68-C56D94FC3044}" type="datetime1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1A89-AF7D-4685-805B-195A4E9A7B7B}" type="datetime1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A5E-6647-455C-A773-A3464C7081BF}" type="datetime1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6E0-0C1E-4403-A662-04855EBFE083}" type="datetime1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7480-56F5-4AD4-AB19-480F8F788307}" type="datetime1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Xa0f4-dWi4" TargetMode="External"/><Relationship Id="rId2" Type="http://schemas.openxmlformats.org/officeDocument/2006/relationships/hyperlink" Target="https://www.youtube.com/watch?v=Y5orNlPhu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139" y="2963853"/>
            <a:ext cx="9144000" cy="93029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- 5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0" y="1164379"/>
            <a:ext cx="9144000" cy="146483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CS381  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0D32DD-0E81-4CAF-BADA-973E33C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41C8F6-02CD-4881-8458-42BCECF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52800"/>
              </p:ext>
            </p:extLst>
          </p:nvPr>
        </p:nvGraphicFramePr>
        <p:xfrm>
          <a:off x="318655" y="613756"/>
          <a:ext cx="11554690" cy="54129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28109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326581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1450570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Practical – 5(a):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login form and handle basic form using react hook. Implement the concept of React Hooks for backward compatibility and faster user experience</a:t>
                      </a:r>
                      <a:endParaRPr lang="en-US" sz="28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480753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Link to refer 5(a) :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hlinkClick r:id="rId2"/>
                        </a:rPr>
                        <a:t>https://www.youtube.com/watch?v=Y5orNlPhuos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14573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Practical – 5(b):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React Sidebar Navigation Menu for a webpage. Implement the concept of React Hooks for backward compatibility and faster user experience.</a:t>
                      </a:r>
                      <a:endParaRPr lang="en-US" sz="28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25138"/>
                  </a:ext>
                </a:extLst>
              </a:tr>
              <a:tr h="203662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Link to refer 5(b) :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hlinkClick r:id="rId3"/>
                        </a:rPr>
                        <a:t>https://youtu.be/CXa0f4-dWi4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36231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/>
                        <a:t>Requirement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Knowledge of HTML, CSS and </a:t>
                      </a:r>
                      <a:r>
                        <a:rPr lang="en-US" sz="2800" dirty="0" err="1"/>
                        <a:t>Javascript</a:t>
                      </a:r>
                      <a:r>
                        <a:rPr lang="en-US" sz="2800" dirty="0"/>
                        <a:t>, Media Query, Material-UI, Bootstrap-5, </a:t>
                      </a:r>
                      <a:r>
                        <a:rPr lang="en-US" sz="2800" dirty="0" err="1"/>
                        <a:t>Reactjs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just"/>
                      <a:r>
                        <a:rPr lang="en-US" sz="2800" b="1" dirty="0"/>
                        <a:t>Required Software :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Nodejs, 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8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172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Practical - 5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dell</cp:lastModifiedBy>
  <cp:revision>344</cp:revision>
  <dcterms:created xsi:type="dcterms:W3CDTF">2018-02-13T10:21:47Z</dcterms:created>
  <dcterms:modified xsi:type="dcterms:W3CDTF">2022-07-31T14:13:09Z</dcterms:modified>
</cp:coreProperties>
</file>