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02A4-8563-487B-B333-CA68D58CAC98}" type="datetimeFigureOut">
              <a:rPr lang="en-US" smtClean="0"/>
              <a:t>2017-10-06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BF07-2A85-4AE6-9368-A5E1CA1C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5" y="685800"/>
            <a:ext cx="815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Introduction to Microservices</a:t>
            </a:r>
            <a:endParaRPr lang="en-US" sz="2800" dirty="0"/>
          </a:p>
          <a:p>
            <a:r>
              <a:rPr lang="en-US" sz="2800" dirty="0" smtClean="0"/>
              <a:t>Web services vs Microservices</a:t>
            </a:r>
            <a:endParaRPr lang="en-US" sz="2400" dirty="0" smtClean="0"/>
          </a:p>
          <a:p>
            <a:r>
              <a:rPr lang="en-US" sz="2800" dirty="0" smtClean="0"/>
              <a:t>Microservice creation with Spring Boot</a:t>
            </a:r>
          </a:p>
          <a:p>
            <a:r>
              <a:rPr lang="en-US" sz="2800" dirty="0" smtClean="0"/>
              <a:t>Netflix Eureka Registry</a:t>
            </a:r>
          </a:p>
          <a:p>
            <a:r>
              <a:rPr lang="en-US" sz="2800" dirty="0" smtClean="0"/>
              <a:t>Netflix Eureka Discovery</a:t>
            </a:r>
            <a:endParaRPr lang="en-US" dirty="0" smtClean="0"/>
          </a:p>
          <a:p>
            <a:r>
              <a:rPr lang="en-US" sz="2800" dirty="0" smtClean="0"/>
              <a:t>Load balancing using Netflix Ribbon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 services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05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1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9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Microservices Netflix Eureka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257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0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Microservices Load Balancing (Netflix Ribbon)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6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8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sz="4800" dirty="0" smtClean="0">
                <a:solidFill>
                  <a:schemeClr val="accent6"/>
                </a:solidFill>
              </a:rPr>
              <a:t>Thanks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0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39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Contents</vt:lpstr>
      <vt:lpstr>Web services</vt:lpstr>
      <vt:lpstr>Microservices </vt:lpstr>
      <vt:lpstr>Microservices Netflix Eureka</vt:lpstr>
      <vt:lpstr>Microservices Load Balancing (Netflix Ribbon)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KUMAR Rahul IMT/OLPS</dc:creator>
  <cp:lastModifiedBy>KUMAR Rahul IMT/OLPS</cp:lastModifiedBy>
  <cp:revision>19</cp:revision>
  <dcterms:created xsi:type="dcterms:W3CDTF">2017-10-05T19:59:29Z</dcterms:created>
  <dcterms:modified xsi:type="dcterms:W3CDTF">2017-10-06T05:29:59Z</dcterms:modified>
</cp:coreProperties>
</file>