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93B80-3666-43A9-A4A3-664C27CB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D716F-282B-4639-A02F-EA4E5831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F49C1-C65F-4817-9801-DE53EDC4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F6CC1-21C6-4EB6-861B-DFA1650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18A2B-9EB8-467E-8B98-E681D92E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71DA-D21B-4F3E-A6A3-6AFB08D0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1D0A82-D01B-4300-9F33-8480BE18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5B1BF-B15A-47D6-9789-FE8B0544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FF966-2793-43C4-A762-8A5D3FE3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118E3-671A-4DB3-85C4-9E641D9E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358D28-2F08-47CC-934A-7E6FBED67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3F72E-EEA8-477F-A88F-74FABF66E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1B89B-D906-4C16-9896-9906A9E2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93FF4-BB4B-4B47-855D-166D2444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D316F-0189-42CE-A451-32FE390D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2E415-B360-4269-9C71-7EBCABA1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23D90-6D52-4D6D-9F05-11DE02D7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B2A2A-9A2C-4C7C-BD11-E57A8356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A5CB8-4FF8-4B1A-9663-09914C5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8E12D-FBBD-4D75-AF26-49674DC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C6BF9-0C2C-4DAC-BC66-C9248E00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4080B-4C85-48C7-99D2-81948B40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13521-41DD-4705-BCDC-82EE97EB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249BE-DC61-48F0-87CA-FE5FF5CF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942AD-82BE-49E6-BF3A-E201861D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01BBE-48F3-4B4B-A04D-FC569A15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F7104-4BD2-4D6C-8A93-E70ABCE90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D575D-BFB6-499C-8645-6FE17738D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E644F-EF3E-4C27-8CD7-2A20CC8D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4C09C6-E457-44B9-BDAE-166402CD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9160A-6744-4CEC-9A99-68C717C3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4F30-FF09-4FFC-A374-1FFDAFCE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6E8D8-4228-4E58-B271-198B82F5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4AC2A-F72E-4BAF-BB90-AA6FDA9D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826EED-AC56-4F70-9F24-037840766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CEA3FC-D4E5-4CE5-A14D-AA71E2BF5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19A38E-C61C-4915-97DE-BEB8A561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5E6994-DAE3-4AEE-8098-A2407740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21EEC1-8816-47E7-9B2D-801E02D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2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50-3734-4F77-90E1-FED1C6EC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514334-9CA0-4ED9-965C-54B7266A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FE5BD-CE8A-4119-A240-640E7389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2A9D7-CF86-4B02-8076-F3004EE2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EA9874-42A0-42AD-A092-84B4D89A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0EF41-F129-473E-B611-21272919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C1829-90E6-40E2-99AE-39F74D9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B8CA6-2CC5-4C9D-A1C7-7D3DCE5F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B1DFE-271C-4395-B4F6-9ADBF7C4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F48A8-8BFB-4575-8FBC-06253D27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19D19-A5ED-47D7-A0C7-5E1D4F30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66DB1-4D77-47FE-BF11-E8FACFF2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0DF6E-9A90-4200-A503-05417154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1F5A7-7D32-4366-81C6-F9067305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0A37D-E08F-498F-9752-50FB37D01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FDA04-A834-4860-BBB5-0F5899D5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B3E47-F466-4644-888E-24A1BF09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6CF9A-80E8-47AC-8EDE-C5BCD6CC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59E76-D0AD-44FC-BF2C-25F816C4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357B8B-0B80-4533-8A04-0A3DFC6B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EEF35-5D79-482C-8483-BDE301AA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66F09-3E04-40FC-9C56-2D744190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03CF-067C-4A1F-9A0A-CC18C5C7934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98CF5-EC10-4E0D-B530-758CBC61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1F8A0-C348-4290-9388-A0C70DDEE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72C8-0F03-48F2-B196-04552A0D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4186-5A42-4E8E-BCB3-85FD29F93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6DB06-2323-4808-BD01-923B7F928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1AE608-A749-4FAD-9BFF-C5C0DFF7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7" y="1054383"/>
            <a:ext cx="6981449" cy="4397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97BAA-CFA1-47A8-95CE-61B690C97DD3}"/>
              </a:ext>
            </a:extLst>
          </p:cNvPr>
          <p:cNvSpPr txBox="1"/>
          <p:nvPr/>
        </p:nvSpPr>
        <p:spPr>
          <a:xfrm>
            <a:off x="7588526" y="1794013"/>
            <a:ext cx="3911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37 files per terrain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Minimum step length (69)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Sometimes, first of the recordings of each step sample tends to have a weird step length ( ~50 or less). Those were ignored.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Both ends trimmed to 69 counts for all samples.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3847B-397C-4425-A8BA-9F1D02D6968A}"/>
              </a:ext>
            </a:extLst>
          </p:cNvPr>
          <p:cNvSpPr txBox="1"/>
          <p:nvPr/>
        </p:nvSpPr>
        <p:spPr>
          <a:xfrm>
            <a:off x="457200" y="372717"/>
            <a:ext cx="7017026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 </a:t>
            </a:r>
            <a:r>
              <a:rPr lang="en-US" dirty="0" err="1"/>
              <a:t>downsampled</a:t>
            </a:r>
            <a:r>
              <a:rPr lang="en-US" dirty="0"/>
              <a:t> plot of the trainset</a:t>
            </a:r>
          </a:p>
        </p:txBody>
      </p:sp>
    </p:spTree>
    <p:extLst>
      <p:ext uri="{BB962C8B-B14F-4D97-AF65-F5344CB8AC3E}">
        <p14:creationId xmlns:p14="http://schemas.microsoft.com/office/powerpoint/2010/main" val="361325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1D81F2C-9862-4DBC-ADB6-3519A5704E5C}"/>
              </a:ext>
            </a:extLst>
          </p:cNvPr>
          <p:cNvSpPr/>
          <p:nvPr/>
        </p:nvSpPr>
        <p:spPr>
          <a:xfrm>
            <a:off x="1480930" y="1759227"/>
            <a:ext cx="1252331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ch1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252F5C6-2B02-4ADD-82F0-FDE1C8A526EA}"/>
              </a:ext>
            </a:extLst>
          </p:cNvPr>
          <p:cNvSpPr/>
          <p:nvPr/>
        </p:nvSpPr>
        <p:spPr>
          <a:xfrm>
            <a:off x="2895600" y="1759227"/>
            <a:ext cx="1252331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5982FB4-8C92-4545-9FAF-7A39EB509AB7}"/>
              </a:ext>
            </a:extLst>
          </p:cNvPr>
          <p:cNvSpPr/>
          <p:nvPr/>
        </p:nvSpPr>
        <p:spPr>
          <a:xfrm>
            <a:off x="4255604" y="1759227"/>
            <a:ext cx="1252331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ch3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F88587-D563-411F-B328-EEF2F50E7138}"/>
              </a:ext>
            </a:extLst>
          </p:cNvPr>
          <p:cNvSpPr/>
          <p:nvPr/>
        </p:nvSpPr>
        <p:spPr>
          <a:xfrm>
            <a:off x="5655366" y="1759227"/>
            <a:ext cx="1252331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ch4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95A994-B906-404F-9F7B-B9C83E99109C}"/>
              </a:ext>
            </a:extLst>
          </p:cNvPr>
          <p:cNvSpPr/>
          <p:nvPr/>
        </p:nvSpPr>
        <p:spPr>
          <a:xfrm>
            <a:off x="7055128" y="1754258"/>
            <a:ext cx="1252331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ch5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31224A-D842-4E08-95F2-255FF3184784}"/>
              </a:ext>
            </a:extLst>
          </p:cNvPr>
          <p:cNvSpPr/>
          <p:nvPr/>
        </p:nvSpPr>
        <p:spPr>
          <a:xfrm>
            <a:off x="9744547" y="1754258"/>
            <a:ext cx="711417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B53C64-E0E3-437B-B36F-76A952AEEADA}"/>
              </a:ext>
            </a:extLst>
          </p:cNvPr>
          <p:cNvSpPr/>
          <p:nvPr/>
        </p:nvSpPr>
        <p:spPr>
          <a:xfrm>
            <a:off x="8399838" y="1754258"/>
            <a:ext cx="1252331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0CA94-85B7-444B-86B4-073F7CD1BC10}"/>
              </a:ext>
            </a:extLst>
          </p:cNvPr>
          <p:cNvSpPr txBox="1"/>
          <p:nvPr/>
        </p:nvSpPr>
        <p:spPr>
          <a:xfrm>
            <a:off x="655983" y="397565"/>
            <a:ext cx="46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step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3D63E-C3F1-4CA3-BC36-804709F6197E}"/>
              </a:ext>
            </a:extLst>
          </p:cNvPr>
          <p:cNvSpPr txBox="1"/>
          <p:nvPr/>
        </p:nvSpPr>
        <p:spPr>
          <a:xfrm>
            <a:off x="708992" y="2835965"/>
            <a:ext cx="46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there are 5990 rows.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41335-72B6-434B-9F7A-6132E90C235B}"/>
              </a:ext>
            </a:extLst>
          </p:cNvPr>
          <p:cNvSpPr txBox="1"/>
          <p:nvPr/>
        </p:nvSpPr>
        <p:spPr>
          <a:xfrm>
            <a:off x="536712" y="4081669"/>
            <a:ext cx="1132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the data arranged in a different way or want to include other information such as rpm, please let me know. </a:t>
            </a:r>
          </a:p>
        </p:txBody>
      </p:sp>
    </p:spTree>
    <p:extLst>
      <p:ext uri="{BB962C8B-B14F-4D97-AF65-F5344CB8AC3E}">
        <p14:creationId xmlns:p14="http://schemas.microsoft.com/office/powerpoint/2010/main" val="21054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Readme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Hojung Choi</dc:creator>
  <cp:lastModifiedBy>Hojung Choi</cp:lastModifiedBy>
  <cp:revision>1</cp:revision>
  <dcterms:created xsi:type="dcterms:W3CDTF">2020-05-17T04:27:22Z</dcterms:created>
  <dcterms:modified xsi:type="dcterms:W3CDTF">2020-05-17T04:34:08Z</dcterms:modified>
</cp:coreProperties>
</file>