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6"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yan Thompson" initials="RT" lastIdx="1" clrIdx="0">
    <p:extLst>
      <p:ext uri="{19B8F6BF-5375-455C-9EA6-DF929625EA0E}">
        <p15:presenceInfo xmlns:p15="http://schemas.microsoft.com/office/powerpoint/2012/main" userId="Ryan Thomps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5ECF8A-57AC-4005-B8CA-EE6ED8D9B8D2}" v="33" dt="2018-12-05T23:47:16.819"/>
    <p1510:client id="{A69F5B63-22EC-3E43-AE25-6177F31D1944}" v="862" dt="2018-12-05T19:24:48.3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4" autoAdjust="0"/>
    <p:restoredTop sz="94660"/>
  </p:normalViewPr>
  <p:slideViewPr>
    <p:cSldViewPr snapToGrid="0">
      <p:cViewPr varScale="1">
        <p:scale>
          <a:sx n="76" d="100"/>
          <a:sy n="76" d="100"/>
        </p:scale>
        <p:origin x="68" y="4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pson, Ryan R" userId="27b49ee2-ca02-4563-aba1-dcb0f3673acc" providerId="ADAL" clId="{A69F5B63-22EC-3E43-AE25-6177F31D1944}"/>
    <pc:docChg chg="addSld modSld">
      <pc:chgData name="Thompson, Ryan R" userId="27b49ee2-ca02-4563-aba1-dcb0f3673acc" providerId="ADAL" clId="{A69F5B63-22EC-3E43-AE25-6177F31D1944}" dt="2018-12-06T01:42:38.694" v="863" actId="1076"/>
      <pc:docMkLst>
        <pc:docMk/>
      </pc:docMkLst>
      <pc:sldChg chg="addSp delSp modSp new">
        <pc:chgData name="Thompson, Ryan R" userId="27b49ee2-ca02-4563-aba1-dcb0f3673acc" providerId="ADAL" clId="{A69F5B63-22EC-3E43-AE25-6177F31D1944}" dt="2018-12-05T19:24:48.306" v="862" actId="478"/>
        <pc:sldMkLst>
          <pc:docMk/>
          <pc:sldMk cId="3548218934" sldId="263"/>
        </pc:sldMkLst>
        <pc:spChg chg="mod">
          <ac:chgData name="Thompson, Ryan R" userId="27b49ee2-ca02-4563-aba1-dcb0f3673acc" providerId="ADAL" clId="{A69F5B63-22EC-3E43-AE25-6177F31D1944}" dt="2018-12-05T19:24:45.894" v="861" actId="20577"/>
          <ac:spMkLst>
            <pc:docMk/>
            <pc:sldMk cId="3548218934" sldId="263"/>
            <ac:spMk id="2" creationId="{5BBED37E-5028-A843-8A2E-A1FBA0DBC2A3}"/>
          </ac:spMkLst>
        </pc:spChg>
        <pc:spChg chg="mod">
          <ac:chgData name="Thompson, Ryan R" userId="27b49ee2-ca02-4563-aba1-dcb0f3673acc" providerId="ADAL" clId="{A69F5B63-22EC-3E43-AE25-6177F31D1944}" dt="2018-12-05T19:24:23.935" v="838" actId="20577"/>
          <ac:spMkLst>
            <pc:docMk/>
            <pc:sldMk cId="3548218934" sldId="263"/>
            <ac:spMk id="3" creationId="{3FC2067E-DB42-FC42-82DA-31BA6E3AFFB5}"/>
          </ac:spMkLst>
        </pc:spChg>
        <pc:spChg chg="add del mod">
          <ac:chgData name="Thompson, Ryan R" userId="27b49ee2-ca02-4563-aba1-dcb0f3673acc" providerId="ADAL" clId="{A69F5B63-22EC-3E43-AE25-6177F31D1944}" dt="2018-12-05T19:24:48.306" v="862" actId="478"/>
          <ac:spMkLst>
            <pc:docMk/>
            <pc:sldMk cId="3548218934" sldId="263"/>
            <ac:spMk id="7" creationId="{BCA7F836-4A05-FC43-BE50-7DCAB4248F9B}"/>
          </ac:spMkLst>
        </pc:spChg>
      </pc:sldChg>
      <pc:sldChg chg="modSp">
        <pc:chgData name="Thompson, Ryan R" userId="27b49ee2-ca02-4563-aba1-dcb0f3673acc" providerId="ADAL" clId="{A69F5B63-22EC-3E43-AE25-6177F31D1944}" dt="2018-12-06T01:42:38.694" v="863" actId="1076"/>
        <pc:sldMkLst>
          <pc:docMk/>
          <pc:sldMk cId="4185964679" sldId="265"/>
        </pc:sldMkLst>
        <pc:spChg chg="mod">
          <ac:chgData name="Thompson, Ryan R" userId="27b49ee2-ca02-4563-aba1-dcb0f3673acc" providerId="ADAL" clId="{A69F5B63-22EC-3E43-AE25-6177F31D1944}" dt="2018-12-06T01:42:38.694" v="863" actId="1076"/>
          <ac:spMkLst>
            <pc:docMk/>
            <pc:sldMk cId="4185964679" sldId="265"/>
            <ac:spMk id="3" creationId="{AF9DC3B0-51E7-42D4-9C54-88DA09F8F953}"/>
          </ac:spMkLst>
        </pc:spChg>
      </pc:sldChg>
    </pc:docChg>
  </pc:docChgLst>
  <pc:docChgLst>
    <pc:chgData name="Ryan Thompson" userId="27b49ee2-ca02-4563-aba1-dcb0f3673acc" providerId="ADAL" clId="{9A5ECF8A-57AC-4005-B8CA-EE6ED8D9B8D2}"/>
    <pc:docChg chg="undo redo custSel addSld delSld modSld sldOrd">
      <pc:chgData name="Ryan Thompson" userId="27b49ee2-ca02-4563-aba1-dcb0f3673acc" providerId="ADAL" clId="{9A5ECF8A-57AC-4005-B8CA-EE6ED8D9B8D2}" dt="2018-12-06T00:04:10.018" v="9327" actId="2696"/>
      <pc:docMkLst>
        <pc:docMk/>
      </pc:docMkLst>
      <pc:sldChg chg="modSp">
        <pc:chgData name="Ryan Thompson" userId="27b49ee2-ca02-4563-aba1-dcb0f3673acc" providerId="ADAL" clId="{9A5ECF8A-57AC-4005-B8CA-EE6ED8D9B8D2}" dt="2018-12-06T00:03:08.858" v="9326" actId="20577"/>
        <pc:sldMkLst>
          <pc:docMk/>
          <pc:sldMk cId="2015854518" sldId="257"/>
        </pc:sldMkLst>
        <pc:spChg chg="mod">
          <ac:chgData name="Ryan Thompson" userId="27b49ee2-ca02-4563-aba1-dcb0f3673acc" providerId="ADAL" clId="{9A5ECF8A-57AC-4005-B8CA-EE6ED8D9B8D2}" dt="2018-12-06T00:03:08.858" v="9326" actId="20577"/>
          <ac:spMkLst>
            <pc:docMk/>
            <pc:sldMk cId="2015854518" sldId="257"/>
            <ac:spMk id="3" creationId="{C80388C5-2C3A-4261-9D56-2E02CE5A45E2}"/>
          </ac:spMkLst>
        </pc:spChg>
      </pc:sldChg>
      <pc:sldChg chg="addSp delSp modSp add">
        <pc:chgData name="Ryan Thompson" userId="27b49ee2-ca02-4563-aba1-dcb0f3673acc" providerId="ADAL" clId="{9A5ECF8A-57AC-4005-B8CA-EE6ED8D9B8D2}" dt="2018-12-05T23:15:05.557" v="8483" actId="113"/>
        <pc:sldMkLst>
          <pc:docMk/>
          <pc:sldMk cId="2444441162" sldId="258"/>
        </pc:sldMkLst>
        <pc:spChg chg="mod">
          <ac:chgData name="Ryan Thompson" userId="27b49ee2-ca02-4563-aba1-dcb0f3673acc" providerId="ADAL" clId="{9A5ECF8A-57AC-4005-B8CA-EE6ED8D9B8D2}" dt="2018-12-05T07:08:53.755" v="41" actId="20577"/>
          <ac:spMkLst>
            <pc:docMk/>
            <pc:sldMk cId="2444441162" sldId="258"/>
            <ac:spMk id="2" creationId="{5901C370-CB14-466A-BFAB-B3816B690CD2}"/>
          </ac:spMkLst>
        </pc:spChg>
        <pc:spChg chg="mod">
          <ac:chgData name="Ryan Thompson" userId="27b49ee2-ca02-4563-aba1-dcb0f3673acc" providerId="ADAL" clId="{9A5ECF8A-57AC-4005-B8CA-EE6ED8D9B8D2}" dt="2018-12-05T23:15:05.557" v="8483" actId="113"/>
          <ac:spMkLst>
            <pc:docMk/>
            <pc:sldMk cId="2444441162" sldId="258"/>
            <ac:spMk id="3" creationId="{3B9B0178-49B0-4616-A5A3-D373206FA172}"/>
          </ac:spMkLst>
        </pc:spChg>
        <pc:picChg chg="add mod">
          <ac:chgData name="Ryan Thompson" userId="27b49ee2-ca02-4563-aba1-dcb0f3673acc" providerId="ADAL" clId="{9A5ECF8A-57AC-4005-B8CA-EE6ED8D9B8D2}" dt="2018-12-05T23:11:55.328" v="8250" actId="1076"/>
          <ac:picMkLst>
            <pc:docMk/>
            <pc:sldMk cId="2444441162" sldId="258"/>
            <ac:picMk id="4" creationId="{174F1765-C89D-4A9E-8445-DFB978D839BA}"/>
          </ac:picMkLst>
        </pc:picChg>
        <pc:picChg chg="add del">
          <ac:chgData name="Ryan Thompson" userId="27b49ee2-ca02-4563-aba1-dcb0f3673acc" providerId="ADAL" clId="{9A5ECF8A-57AC-4005-B8CA-EE6ED8D9B8D2}" dt="2018-12-05T07:36:37.992" v="1913"/>
          <ac:picMkLst>
            <pc:docMk/>
            <pc:sldMk cId="2444441162" sldId="258"/>
            <ac:picMk id="4" creationId="{A74DBA1C-B0C2-432E-88C0-B2702AC223E6}"/>
          </ac:picMkLst>
        </pc:picChg>
        <pc:picChg chg="add mod">
          <ac:chgData name="Ryan Thompson" userId="27b49ee2-ca02-4563-aba1-dcb0f3673acc" providerId="ADAL" clId="{9A5ECF8A-57AC-4005-B8CA-EE6ED8D9B8D2}" dt="2018-12-05T07:43:49.925" v="2137" actId="1076"/>
          <ac:picMkLst>
            <pc:docMk/>
            <pc:sldMk cId="2444441162" sldId="258"/>
            <ac:picMk id="5" creationId="{473BEF88-E64D-4304-A0FC-A2606D3B36C1}"/>
          </ac:picMkLst>
        </pc:picChg>
      </pc:sldChg>
      <pc:sldChg chg="addSp modSp add">
        <pc:chgData name="Ryan Thompson" userId="27b49ee2-ca02-4563-aba1-dcb0f3673acc" providerId="ADAL" clId="{9A5ECF8A-57AC-4005-B8CA-EE6ED8D9B8D2}" dt="2018-12-05T23:18:53.326" v="8489" actId="1076"/>
        <pc:sldMkLst>
          <pc:docMk/>
          <pc:sldMk cId="3362424805" sldId="259"/>
        </pc:sldMkLst>
        <pc:spChg chg="mod">
          <ac:chgData name="Ryan Thompson" userId="27b49ee2-ca02-4563-aba1-dcb0f3673acc" providerId="ADAL" clId="{9A5ECF8A-57AC-4005-B8CA-EE6ED8D9B8D2}" dt="2018-12-05T07:09:01.970" v="50" actId="20577"/>
          <ac:spMkLst>
            <pc:docMk/>
            <pc:sldMk cId="3362424805" sldId="259"/>
            <ac:spMk id="2" creationId="{01385D6A-499D-4C62-819C-7834E4692E52}"/>
          </ac:spMkLst>
        </pc:spChg>
        <pc:spChg chg="mod">
          <ac:chgData name="Ryan Thompson" userId="27b49ee2-ca02-4563-aba1-dcb0f3673acc" providerId="ADAL" clId="{9A5ECF8A-57AC-4005-B8CA-EE6ED8D9B8D2}" dt="2018-12-05T21:17:24.237" v="5326" actId="20577"/>
          <ac:spMkLst>
            <pc:docMk/>
            <pc:sldMk cId="3362424805" sldId="259"/>
            <ac:spMk id="3" creationId="{1A307215-9837-41C6-9977-CC7B7A34FF2A}"/>
          </ac:spMkLst>
        </pc:spChg>
        <pc:picChg chg="add mod">
          <ac:chgData name="Ryan Thompson" userId="27b49ee2-ca02-4563-aba1-dcb0f3673acc" providerId="ADAL" clId="{9A5ECF8A-57AC-4005-B8CA-EE6ED8D9B8D2}" dt="2018-12-05T23:18:46.271" v="8488" actId="1076"/>
          <ac:picMkLst>
            <pc:docMk/>
            <pc:sldMk cId="3362424805" sldId="259"/>
            <ac:picMk id="4" creationId="{33324815-790F-4C47-9B4B-00AEB058CAAE}"/>
          </ac:picMkLst>
        </pc:picChg>
        <pc:picChg chg="add mod">
          <ac:chgData name="Ryan Thompson" userId="27b49ee2-ca02-4563-aba1-dcb0f3673acc" providerId="ADAL" clId="{9A5ECF8A-57AC-4005-B8CA-EE6ED8D9B8D2}" dt="2018-12-05T23:18:53.326" v="8489" actId="1076"/>
          <ac:picMkLst>
            <pc:docMk/>
            <pc:sldMk cId="3362424805" sldId="259"/>
            <ac:picMk id="5" creationId="{0E876DA6-156F-4E80-B720-18CD8F842154}"/>
          </ac:picMkLst>
        </pc:picChg>
      </pc:sldChg>
      <pc:sldChg chg="addSp delSp modSp add">
        <pc:chgData name="Ryan Thompson" userId="27b49ee2-ca02-4563-aba1-dcb0f3673acc" providerId="ADAL" clId="{9A5ECF8A-57AC-4005-B8CA-EE6ED8D9B8D2}" dt="2018-12-05T23:23:32.047" v="8623" actId="20577"/>
        <pc:sldMkLst>
          <pc:docMk/>
          <pc:sldMk cId="3091688224" sldId="260"/>
        </pc:sldMkLst>
        <pc:spChg chg="mod">
          <ac:chgData name="Ryan Thompson" userId="27b49ee2-ca02-4563-aba1-dcb0f3673acc" providerId="ADAL" clId="{9A5ECF8A-57AC-4005-B8CA-EE6ED8D9B8D2}" dt="2018-12-05T07:09:12.834" v="63" actId="20577"/>
          <ac:spMkLst>
            <pc:docMk/>
            <pc:sldMk cId="3091688224" sldId="260"/>
            <ac:spMk id="2" creationId="{14C6733E-1F21-4C72-AA33-C5DAE8258943}"/>
          </ac:spMkLst>
        </pc:spChg>
        <pc:spChg chg="mod">
          <ac:chgData name="Ryan Thompson" userId="27b49ee2-ca02-4563-aba1-dcb0f3673acc" providerId="ADAL" clId="{9A5ECF8A-57AC-4005-B8CA-EE6ED8D9B8D2}" dt="2018-12-05T23:23:32.047" v="8623" actId="20577"/>
          <ac:spMkLst>
            <pc:docMk/>
            <pc:sldMk cId="3091688224" sldId="260"/>
            <ac:spMk id="3" creationId="{F418CF3F-D47B-4F2A-AEA5-155AE0627448}"/>
          </ac:spMkLst>
        </pc:spChg>
        <pc:picChg chg="add mod">
          <ac:chgData name="Ryan Thompson" userId="27b49ee2-ca02-4563-aba1-dcb0f3673acc" providerId="ADAL" clId="{9A5ECF8A-57AC-4005-B8CA-EE6ED8D9B8D2}" dt="2018-12-05T07:41:38.487" v="2022" actId="14100"/>
          <ac:picMkLst>
            <pc:docMk/>
            <pc:sldMk cId="3091688224" sldId="260"/>
            <ac:picMk id="4" creationId="{08BD32F4-B2BD-4D47-A9CA-D3E0E343AAAC}"/>
          </ac:picMkLst>
        </pc:picChg>
        <pc:picChg chg="add del mod">
          <ac:chgData name="Ryan Thompson" userId="27b49ee2-ca02-4563-aba1-dcb0f3673acc" providerId="ADAL" clId="{9A5ECF8A-57AC-4005-B8CA-EE6ED8D9B8D2}" dt="2018-12-05T23:13:12.701" v="8256"/>
          <ac:picMkLst>
            <pc:docMk/>
            <pc:sldMk cId="3091688224" sldId="260"/>
            <ac:picMk id="5" creationId="{A6909828-8370-4D15-8D92-BF6C17E2AE25}"/>
          </ac:picMkLst>
        </pc:picChg>
      </pc:sldChg>
      <pc:sldChg chg="addSp delSp modSp add addCm delCm">
        <pc:chgData name="Ryan Thompson" userId="27b49ee2-ca02-4563-aba1-dcb0f3673acc" providerId="ADAL" clId="{9A5ECF8A-57AC-4005-B8CA-EE6ED8D9B8D2}" dt="2018-12-05T08:50:18.444" v="3086" actId="478"/>
        <pc:sldMkLst>
          <pc:docMk/>
          <pc:sldMk cId="2606366195" sldId="261"/>
        </pc:sldMkLst>
        <pc:spChg chg="mod">
          <ac:chgData name="Ryan Thompson" userId="27b49ee2-ca02-4563-aba1-dcb0f3673acc" providerId="ADAL" clId="{9A5ECF8A-57AC-4005-B8CA-EE6ED8D9B8D2}" dt="2018-12-05T07:52:04.881" v="2399" actId="27636"/>
          <ac:spMkLst>
            <pc:docMk/>
            <pc:sldMk cId="2606366195" sldId="261"/>
            <ac:spMk id="2" creationId="{4CDF7E40-C7C8-4813-AA92-EC7723B01770}"/>
          </ac:spMkLst>
        </pc:spChg>
        <pc:spChg chg="mod">
          <ac:chgData name="Ryan Thompson" userId="27b49ee2-ca02-4563-aba1-dcb0f3673acc" providerId="ADAL" clId="{9A5ECF8A-57AC-4005-B8CA-EE6ED8D9B8D2}" dt="2018-12-05T08:19:50.212" v="2829" actId="20577"/>
          <ac:spMkLst>
            <pc:docMk/>
            <pc:sldMk cId="2606366195" sldId="261"/>
            <ac:spMk id="3" creationId="{09A99931-4B7D-4AE3-A15D-C452D2F1B1C0}"/>
          </ac:spMkLst>
        </pc:spChg>
        <pc:spChg chg="add del mod">
          <ac:chgData name="Ryan Thompson" userId="27b49ee2-ca02-4563-aba1-dcb0f3673acc" providerId="ADAL" clId="{9A5ECF8A-57AC-4005-B8CA-EE6ED8D9B8D2}" dt="2018-12-05T08:50:18.444" v="3086" actId="478"/>
          <ac:spMkLst>
            <pc:docMk/>
            <pc:sldMk cId="2606366195" sldId="261"/>
            <ac:spMk id="6" creationId="{0DBA9F8D-3B58-44E0-87DA-11A57350D0D3}"/>
          </ac:spMkLst>
        </pc:spChg>
        <pc:picChg chg="add mod">
          <ac:chgData name="Ryan Thompson" userId="27b49ee2-ca02-4563-aba1-dcb0f3673acc" providerId="ADAL" clId="{9A5ECF8A-57AC-4005-B8CA-EE6ED8D9B8D2}" dt="2018-12-05T08:49:56.619" v="3084" actId="962"/>
          <ac:picMkLst>
            <pc:docMk/>
            <pc:sldMk cId="2606366195" sldId="261"/>
            <ac:picMk id="4" creationId="{CD0CC171-A22C-4CF9-8F14-5A0DAF8D6D6B}"/>
          </ac:picMkLst>
        </pc:picChg>
        <pc:picChg chg="add mod">
          <ac:chgData name="Ryan Thompson" userId="27b49ee2-ca02-4563-aba1-dcb0f3673acc" providerId="ADAL" clId="{9A5ECF8A-57AC-4005-B8CA-EE6ED8D9B8D2}" dt="2018-12-05T08:48:35.805" v="3066" actId="14100"/>
          <ac:picMkLst>
            <pc:docMk/>
            <pc:sldMk cId="2606366195" sldId="261"/>
            <ac:picMk id="5" creationId="{AF8497EA-23F4-4892-818D-E7DD25F611AB}"/>
          </ac:picMkLst>
        </pc:picChg>
      </pc:sldChg>
      <pc:sldChg chg="modSp add del">
        <pc:chgData name="Ryan Thompson" userId="27b49ee2-ca02-4563-aba1-dcb0f3673acc" providerId="ADAL" clId="{9A5ECF8A-57AC-4005-B8CA-EE6ED8D9B8D2}" dt="2018-12-05T07:43:44.084" v="2136" actId="2696"/>
        <pc:sldMkLst>
          <pc:docMk/>
          <pc:sldMk cId="2928466714" sldId="261"/>
        </pc:sldMkLst>
        <pc:spChg chg="mod">
          <ac:chgData name="Ryan Thompson" userId="27b49ee2-ca02-4563-aba1-dcb0f3673acc" providerId="ADAL" clId="{9A5ECF8A-57AC-4005-B8CA-EE6ED8D9B8D2}" dt="2018-12-05T07:43:31.327" v="2135" actId="20577"/>
          <ac:spMkLst>
            <pc:docMk/>
            <pc:sldMk cId="2928466714" sldId="261"/>
            <ac:spMk id="2" creationId="{B5E1DD9E-8BB9-44E0-BAFA-F6D2ED483CFB}"/>
          </ac:spMkLst>
        </pc:spChg>
      </pc:sldChg>
      <pc:sldChg chg="addSp delSp modSp add ord">
        <pc:chgData name="Ryan Thompson" userId="27b49ee2-ca02-4563-aba1-dcb0f3673acc" providerId="ADAL" clId="{9A5ECF8A-57AC-4005-B8CA-EE6ED8D9B8D2}" dt="2018-12-05T23:26:33.062" v="8645" actId="20577"/>
        <pc:sldMkLst>
          <pc:docMk/>
          <pc:sldMk cId="2455090087" sldId="262"/>
        </pc:sldMkLst>
        <pc:spChg chg="mod">
          <ac:chgData name="Ryan Thompson" userId="27b49ee2-ca02-4563-aba1-dcb0f3673acc" providerId="ADAL" clId="{9A5ECF8A-57AC-4005-B8CA-EE6ED8D9B8D2}" dt="2018-12-05T09:06:20.914" v="3167" actId="20577"/>
          <ac:spMkLst>
            <pc:docMk/>
            <pc:sldMk cId="2455090087" sldId="262"/>
            <ac:spMk id="2" creationId="{F1C87388-8266-4BB7-9D7E-2F5C2834745E}"/>
          </ac:spMkLst>
        </pc:spChg>
        <pc:spChg chg="mod">
          <ac:chgData name="Ryan Thompson" userId="27b49ee2-ca02-4563-aba1-dcb0f3673acc" providerId="ADAL" clId="{9A5ECF8A-57AC-4005-B8CA-EE6ED8D9B8D2}" dt="2018-12-05T23:26:33.062" v="8645" actId="20577"/>
          <ac:spMkLst>
            <pc:docMk/>
            <pc:sldMk cId="2455090087" sldId="262"/>
            <ac:spMk id="3" creationId="{1C0B3484-5E1E-4776-ACDF-EDA87C589C8F}"/>
          </ac:spMkLst>
        </pc:spChg>
        <pc:spChg chg="add del mod">
          <ac:chgData name="Ryan Thompson" userId="27b49ee2-ca02-4563-aba1-dcb0f3673acc" providerId="ADAL" clId="{9A5ECF8A-57AC-4005-B8CA-EE6ED8D9B8D2}" dt="2018-12-05T18:06:04.728" v="4639" actId="478"/>
          <ac:spMkLst>
            <pc:docMk/>
            <pc:sldMk cId="2455090087" sldId="262"/>
            <ac:spMk id="5" creationId="{97AA5455-A8A4-48EF-8F7A-D81928D5BEB0}"/>
          </ac:spMkLst>
        </pc:spChg>
        <pc:spChg chg="add del mod">
          <ac:chgData name="Ryan Thompson" userId="27b49ee2-ca02-4563-aba1-dcb0f3673acc" providerId="ADAL" clId="{9A5ECF8A-57AC-4005-B8CA-EE6ED8D9B8D2}" dt="2018-12-05T18:07:20.128" v="4646"/>
          <ac:spMkLst>
            <pc:docMk/>
            <pc:sldMk cId="2455090087" sldId="262"/>
            <ac:spMk id="6" creationId="{D18729AC-5FD3-4B39-A6F8-4ABFD7C9D931}"/>
          </ac:spMkLst>
        </pc:spChg>
        <pc:spChg chg="add del mod">
          <ac:chgData name="Ryan Thompson" userId="27b49ee2-ca02-4563-aba1-dcb0f3673acc" providerId="ADAL" clId="{9A5ECF8A-57AC-4005-B8CA-EE6ED8D9B8D2}" dt="2018-12-05T18:07:20.118" v="4644" actId="478"/>
          <ac:spMkLst>
            <pc:docMk/>
            <pc:sldMk cId="2455090087" sldId="262"/>
            <ac:spMk id="7" creationId="{B046CE01-C274-42A0-9F8F-C737FE2A717C}"/>
          </ac:spMkLst>
        </pc:spChg>
        <pc:picChg chg="add mod">
          <ac:chgData name="Ryan Thompson" userId="27b49ee2-ca02-4563-aba1-dcb0f3673acc" providerId="ADAL" clId="{9A5ECF8A-57AC-4005-B8CA-EE6ED8D9B8D2}" dt="2018-12-05T17:54:03.194" v="4340" actId="1076"/>
          <ac:picMkLst>
            <pc:docMk/>
            <pc:sldMk cId="2455090087" sldId="262"/>
            <ac:picMk id="4" creationId="{438D69D1-7082-451D-A897-4EE4A2AF79C9}"/>
          </ac:picMkLst>
        </pc:picChg>
      </pc:sldChg>
      <pc:sldChg chg="modSp">
        <pc:chgData name="Ryan Thompson" userId="27b49ee2-ca02-4563-aba1-dcb0f3673acc" providerId="ADAL" clId="{9A5ECF8A-57AC-4005-B8CA-EE6ED8D9B8D2}" dt="2018-12-05T23:40:01.328" v="9085" actId="27636"/>
        <pc:sldMkLst>
          <pc:docMk/>
          <pc:sldMk cId="3548218934" sldId="263"/>
        </pc:sldMkLst>
        <pc:spChg chg="mod">
          <ac:chgData name="Ryan Thompson" userId="27b49ee2-ca02-4563-aba1-dcb0f3673acc" providerId="ADAL" clId="{9A5ECF8A-57AC-4005-B8CA-EE6ED8D9B8D2}" dt="2018-12-05T23:27:31.544" v="8646" actId="20577"/>
          <ac:spMkLst>
            <pc:docMk/>
            <pc:sldMk cId="3548218934" sldId="263"/>
            <ac:spMk id="2" creationId="{5BBED37E-5028-A843-8A2E-A1FBA0DBC2A3}"/>
          </ac:spMkLst>
        </pc:spChg>
        <pc:spChg chg="mod">
          <ac:chgData name="Ryan Thompson" userId="27b49ee2-ca02-4563-aba1-dcb0f3673acc" providerId="ADAL" clId="{9A5ECF8A-57AC-4005-B8CA-EE6ED8D9B8D2}" dt="2018-12-05T23:40:01.328" v="9085" actId="27636"/>
          <ac:spMkLst>
            <pc:docMk/>
            <pc:sldMk cId="3548218934" sldId="263"/>
            <ac:spMk id="3" creationId="{3FC2067E-DB42-FC42-82DA-31BA6E3AFFB5}"/>
          </ac:spMkLst>
        </pc:spChg>
      </pc:sldChg>
      <pc:sldChg chg="modSp add">
        <pc:chgData name="Ryan Thompson" userId="27b49ee2-ca02-4563-aba1-dcb0f3673acc" providerId="ADAL" clId="{9A5ECF8A-57AC-4005-B8CA-EE6ED8D9B8D2}" dt="2018-12-05T22:19:24.753" v="7331" actId="313"/>
        <pc:sldMkLst>
          <pc:docMk/>
          <pc:sldMk cId="3209760016" sldId="264"/>
        </pc:sldMkLst>
        <pc:spChg chg="mod">
          <ac:chgData name="Ryan Thompson" userId="27b49ee2-ca02-4563-aba1-dcb0f3673acc" providerId="ADAL" clId="{9A5ECF8A-57AC-4005-B8CA-EE6ED8D9B8D2}" dt="2018-12-05T21:24:48.454" v="5786" actId="20577"/>
          <ac:spMkLst>
            <pc:docMk/>
            <pc:sldMk cId="3209760016" sldId="264"/>
            <ac:spMk id="2" creationId="{29CE44DB-C445-4B3F-81CA-CAA03CC5F916}"/>
          </ac:spMkLst>
        </pc:spChg>
        <pc:spChg chg="mod">
          <ac:chgData name="Ryan Thompson" userId="27b49ee2-ca02-4563-aba1-dcb0f3673acc" providerId="ADAL" clId="{9A5ECF8A-57AC-4005-B8CA-EE6ED8D9B8D2}" dt="2018-12-05T22:19:24.753" v="7331" actId="313"/>
          <ac:spMkLst>
            <pc:docMk/>
            <pc:sldMk cId="3209760016" sldId="264"/>
            <ac:spMk id="3" creationId="{1E8FF2C9-3261-450E-B730-320631C0BE76}"/>
          </ac:spMkLst>
        </pc:spChg>
      </pc:sldChg>
      <pc:sldChg chg="addSp modSp add">
        <pc:chgData name="Ryan Thompson" userId="27b49ee2-ca02-4563-aba1-dcb0f3673acc" providerId="ADAL" clId="{9A5ECF8A-57AC-4005-B8CA-EE6ED8D9B8D2}" dt="2018-12-05T22:59:02.557" v="8194" actId="1076"/>
        <pc:sldMkLst>
          <pc:docMk/>
          <pc:sldMk cId="4185964679" sldId="265"/>
        </pc:sldMkLst>
        <pc:spChg chg="mod">
          <ac:chgData name="Ryan Thompson" userId="27b49ee2-ca02-4563-aba1-dcb0f3673acc" providerId="ADAL" clId="{9A5ECF8A-57AC-4005-B8CA-EE6ED8D9B8D2}" dt="2018-12-05T22:49:42.794" v="7594" actId="20577"/>
          <ac:spMkLst>
            <pc:docMk/>
            <pc:sldMk cId="4185964679" sldId="265"/>
            <ac:spMk id="2" creationId="{DDC51D09-3E49-4F92-B479-C87D43FECF9D}"/>
          </ac:spMkLst>
        </pc:spChg>
        <pc:spChg chg="mod">
          <ac:chgData name="Ryan Thompson" userId="27b49ee2-ca02-4563-aba1-dcb0f3673acc" providerId="ADAL" clId="{9A5ECF8A-57AC-4005-B8CA-EE6ED8D9B8D2}" dt="2018-12-05T22:58:51.657" v="8191" actId="5793"/>
          <ac:spMkLst>
            <pc:docMk/>
            <pc:sldMk cId="4185964679" sldId="265"/>
            <ac:spMk id="3" creationId="{AF9DC3B0-51E7-42D4-9C54-88DA09F8F953}"/>
          </ac:spMkLst>
        </pc:spChg>
        <pc:picChg chg="add mod">
          <ac:chgData name="Ryan Thompson" userId="27b49ee2-ca02-4563-aba1-dcb0f3673acc" providerId="ADAL" clId="{9A5ECF8A-57AC-4005-B8CA-EE6ED8D9B8D2}" dt="2018-12-05T22:59:02.557" v="8194" actId="1076"/>
          <ac:picMkLst>
            <pc:docMk/>
            <pc:sldMk cId="4185964679" sldId="265"/>
            <ac:picMk id="4" creationId="{10C8276E-AC3C-4E5B-8CFA-B09CB629FEA4}"/>
          </ac:picMkLst>
        </pc:picChg>
      </pc:sldChg>
      <pc:sldChg chg="addSp modSp add">
        <pc:chgData name="Ryan Thompson" userId="27b49ee2-ca02-4563-aba1-dcb0f3673acc" providerId="ADAL" clId="{9A5ECF8A-57AC-4005-B8CA-EE6ED8D9B8D2}" dt="2018-12-05T23:51:58.338" v="9288" actId="20577"/>
        <pc:sldMkLst>
          <pc:docMk/>
          <pc:sldMk cId="3926460367" sldId="266"/>
        </pc:sldMkLst>
        <pc:spChg chg="mod">
          <ac:chgData name="Ryan Thompson" userId="27b49ee2-ca02-4563-aba1-dcb0f3673acc" providerId="ADAL" clId="{9A5ECF8A-57AC-4005-B8CA-EE6ED8D9B8D2}" dt="2018-12-05T23:51:58.338" v="9288" actId="20577"/>
          <ac:spMkLst>
            <pc:docMk/>
            <pc:sldMk cId="3926460367" sldId="266"/>
            <ac:spMk id="3" creationId="{EC957037-E1C4-4775-B9E9-561F3BE2533C}"/>
          </ac:spMkLst>
        </pc:spChg>
        <pc:picChg chg="add mod">
          <ac:chgData name="Ryan Thompson" userId="27b49ee2-ca02-4563-aba1-dcb0f3673acc" providerId="ADAL" clId="{9A5ECF8A-57AC-4005-B8CA-EE6ED8D9B8D2}" dt="2018-12-05T23:13:42.649" v="8260" actId="1076"/>
          <ac:picMkLst>
            <pc:docMk/>
            <pc:sldMk cId="3926460367" sldId="266"/>
            <ac:picMk id="4" creationId="{6E5E7842-2667-4BA7-BBFC-C0AD68EED33A}"/>
          </ac:picMkLst>
        </pc:picChg>
      </pc:sldChg>
      <pc:sldChg chg="modSp add del">
        <pc:chgData name="Ryan Thompson" userId="27b49ee2-ca02-4563-aba1-dcb0f3673acc" providerId="ADAL" clId="{9A5ECF8A-57AC-4005-B8CA-EE6ED8D9B8D2}" dt="2018-12-06T00:04:10.018" v="9327" actId="2696"/>
        <pc:sldMkLst>
          <pc:docMk/>
          <pc:sldMk cId="3472959578" sldId="267"/>
        </pc:sldMkLst>
        <pc:spChg chg="mod">
          <ac:chgData name="Ryan Thompson" userId="27b49ee2-ca02-4563-aba1-dcb0f3673acc" providerId="ADAL" clId="{9A5ECF8A-57AC-4005-B8CA-EE6ED8D9B8D2}" dt="2018-12-05T23:47:24.086" v="9108" actId="27636"/>
          <ac:spMkLst>
            <pc:docMk/>
            <pc:sldMk cId="3472959578" sldId="267"/>
            <ac:spMk id="2" creationId="{05A0D29F-8A19-4B8E-B425-00390CBF92B4}"/>
          </ac:spMkLst>
        </pc:spChg>
        <pc:spChg chg="mod">
          <ac:chgData name="Ryan Thompson" userId="27b49ee2-ca02-4563-aba1-dcb0f3673acc" providerId="ADAL" clId="{9A5ECF8A-57AC-4005-B8CA-EE6ED8D9B8D2}" dt="2018-12-05T23:48:36.854" v="9218" actId="20577"/>
          <ac:spMkLst>
            <pc:docMk/>
            <pc:sldMk cId="3472959578" sldId="267"/>
            <ac:spMk id="3" creationId="{A6A7F147-C8D2-4D25-9A44-0D2CE1EE805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108057-873A-4C4C-9FE3-393BC1FCEF33}" type="datetimeFigureOut">
              <a:rPr lang="en-US" smtClean="0"/>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D8657A-AA0E-4CD8-A65D-177C6DDFCB56}" type="slidenum">
              <a:rPr lang="en-US" smtClean="0"/>
              <a:t>‹#›</a:t>
            </a:fld>
            <a:endParaRPr lang="en-US"/>
          </a:p>
        </p:txBody>
      </p:sp>
    </p:spTree>
    <p:extLst>
      <p:ext uri="{BB962C8B-B14F-4D97-AF65-F5344CB8AC3E}">
        <p14:creationId xmlns:p14="http://schemas.microsoft.com/office/powerpoint/2010/main" val="14190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108057-873A-4C4C-9FE3-393BC1FCEF33}" type="datetimeFigureOut">
              <a:rPr lang="en-US" smtClean="0"/>
              <a:t>12/5/18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D8657A-AA0E-4CD8-A65D-177C6DDFCB56}" type="slidenum">
              <a:rPr lang="en-US" smtClean="0"/>
              <a:t>‹#›</a:t>
            </a:fld>
            <a:endParaRPr lang="en-US"/>
          </a:p>
        </p:txBody>
      </p:sp>
    </p:spTree>
    <p:extLst>
      <p:ext uri="{BB962C8B-B14F-4D97-AF65-F5344CB8AC3E}">
        <p14:creationId xmlns:p14="http://schemas.microsoft.com/office/powerpoint/2010/main" val="2377007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108057-873A-4C4C-9FE3-393BC1FCEF33}" type="datetimeFigureOut">
              <a:rPr lang="en-US" smtClean="0"/>
              <a:t>12/5/18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D8657A-AA0E-4CD8-A65D-177C6DDFCB56}" type="slidenum">
              <a:rPr lang="en-US" smtClean="0"/>
              <a:t>‹#›</a:t>
            </a:fld>
            <a:endParaRPr lang="en-US"/>
          </a:p>
        </p:txBody>
      </p:sp>
    </p:spTree>
    <p:extLst>
      <p:ext uri="{BB962C8B-B14F-4D97-AF65-F5344CB8AC3E}">
        <p14:creationId xmlns:p14="http://schemas.microsoft.com/office/powerpoint/2010/main" val="1691656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108057-873A-4C4C-9FE3-393BC1FCEF33}" type="datetimeFigureOut">
              <a:rPr lang="en-US" smtClean="0"/>
              <a:t>12/5/18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D8657A-AA0E-4CD8-A65D-177C6DDFCB56}"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192175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108057-873A-4C4C-9FE3-393BC1FCEF33}" type="datetimeFigureOut">
              <a:rPr lang="en-US" smtClean="0"/>
              <a:t>12/5/18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D8657A-AA0E-4CD8-A65D-177C6DDFCB56}" type="slidenum">
              <a:rPr lang="en-US" smtClean="0"/>
              <a:t>‹#›</a:t>
            </a:fld>
            <a:endParaRPr lang="en-US"/>
          </a:p>
        </p:txBody>
      </p:sp>
    </p:spTree>
    <p:extLst>
      <p:ext uri="{BB962C8B-B14F-4D97-AF65-F5344CB8AC3E}">
        <p14:creationId xmlns:p14="http://schemas.microsoft.com/office/powerpoint/2010/main" val="17724592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9108057-873A-4C4C-9FE3-393BC1FCEF33}" type="datetimeFigureOut">
              <a:rPr lang="en-US" smtClean="0"/>
              <a:t>12/5/18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D8657A-AA0E-4CD8-A65D-177C6DDFCB56}" type="slidenum">
              <a:rPr lang="en-US" smtClean="0"/>
              <a:t>‹#›</a:t>
            </a:fld>
            <a:endParaRPr lang="en-US"/>
          </a:p>
        </p:txBody>
      </p:sp>
    </p:spTree>
    <p:extLst>
      <p:ext uri="{BB962C8B-B14F-4D97-AF65-F5344CB8AC3E}">
        <p14:creationId xmlns:p14="http://schemas.microsoft.com/office/powerpoint/2010/main" val="4154328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9108057-873A-4C4C-9FE3-393BC1FCEF33}" type="datetimeFigureOut">
              <a:rPr lang="en-US" smtClean="0"/>
              <a:t>12/5/18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D8657A-AA0E-4CD8-A65D-177C6DDFCB56}" type="slidenum">
              <a:rPr lang="en-US" smtClean="0"/>
              <a:t>‹#›</a:t>
            </a:fld>
            <a:endParaRPr lang="en-US"/>
          </a:p>
        </p:txBody>
      </p:sp>
    </p:spTree>
    <p:extLst>
      <p:ext uri="{BB962C8B-B14F-4D97-AF65-F5344CB8AC3E}">
        <p14:creationId xmlns:p14="http://schemas.microsoft.com/office/powerpoint/2010/main" val="2355649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108057-873A-4C4C-9FE3-393BC1FCEF33}" type="datetimeFigureOut">
              <a:rPr lang="en-US" smtClean="0"/>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D8657A-AA0E-4CD8-A65D-177C6DDFCB56}" type="slidenum">
              <a:rPr lang="en-US" smtClean="0"/>
              <a:t>‹#›</a:t>
            </a:fld>
            <a:endParaRPr lang="en-US"/>
          </a:p>
        </p:txBody>
      </p:sp>
    </p:spTree>
    <p:extLst>
      <p:ext uri="{BB962C8B-B14F-4D97-AF65-F5344CB8AC3E}">
        <p14:creationId xmlns:p14="http://schemas.microsoft.com/office/powerpoint/2010/main" val="38691971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108057-873A-4C4C-9FE3-393BC1FCEF33}" type="datetimeFigureOut">
              <a:rPr lang="en-US" smtClean="0"/>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D8657A-AA0E-4CD8-A65D-177C6DDFCB56}" type="slidenum">
              <a:rPr lang="en-US" smtClean="0"/>
              <a:t>‹#›</a:t>
            </a:fld>
            <a:endParaRPr lang="en-US"/>
          </a:p>
        </p:txBody>
      </p:sp>
    </p:spTree>
    <p:extLst>
      <p:ext uri="{BB962C8B-B14F-4D97-AF65-F5344CB8AC3E}">
        <p14:creationId xmlns:p14="http://schemas.microsoft.com/office/powerpoint/2010/main" val="4166942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108057-873A-4C4C-9FE3-393BC1FCEF33}" type="datetimeFigureOut">
              <a:rPr lang="en-US" smtClean="0"/>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D8657A-AA0E-4CD8-A65D-177C6DDFCB56}" type="slidenum">
              <a:rPr lang="en-US" smtClean="0"/>
              <a:t>‹#›</a:t>
            </a:fld>
            <a:endParaRPr lang="en-US"/>
          </a:p>
        </p:txBody>
      </p:sp>
    </p:spTree>
    <p:extLst>
      <p:ext uri="{BB962C8B-B14F-4D97-AF65-F5344CB8AC3E}">
        <p14:creationId xmlns:p14="http://schemas.microsoft.com/office/powerpoint/2010/main" val="3926435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108057-873A-4C4C-9FE3-393BC1FCEF33}" type="datetimeFigureOut">
              <a:rPr lang="en-US" smtClean="0"/>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D8657A-AA0E-4CD8-A65D-177C6DDFCB56}" type="slidenum">
              <a:rPr lang="en-US" smtClean="0"/>
              <a:t>‹#›</a:t>
            </a:fld>
            <a:endParaRPr lang="en-US"/>
          </a:p>
        </p:txBody>
      </p:sp>
    </p:spTree>
    <p:extLst>
      <p:ext uri="{BB962C8B-B14F-4D97-AF65-F5344CB8AC3E}">
        <p14:creationId xmlns:p14="http://schemas.microsoft.com/office/powerpoint/2010/main" val="2171906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108057-873A-4C4C-9FE3-393BC1FCEF33}" type="datetimeFigureOut">
              <a:rPr lang="en-US" smtClean="0"/>
              <a:t>12/5/18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D8657A-AA0E-4CD8-A65D-177C6DDFCB56}" type="slidenum">
              <a:rPr lang="en-US" smtClean="0"/>
              <a:t>‹#›</a:t>
            </a:fld>
            <a:endParaRPr lang="en-US"/>
          </a:p>
        </p:txBody>
      </p:sp>
    </p:spTree>
    <p:extLst>
      <p:ext uri="{BB962C8B-B14F-4D97-AF65-F5344CB8AC3E}">
        <p14:creationId xmlns:p14="http://schemas.microsoft.com/office/powerpoint/2010/main" val="3690279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108057-873A-4C4C-9FE3-393BC1FCEF33}" type="datetimeFigureOut">
              <a:rPr lang="en-US" smtClean="0"/>
              <a:t>12/5/18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D8657A-AA0E-4CD8-A65D-177C6DDFCB56}" type="slidenum">
              <a:rPr lang="en-US" smtClean="0"/>
              <a:t>‹#›</a:t>
            </a:fld>
            <a:endParaRPr lang="en-US"/>
          </a:p>
        </p:txBody>
      </p:sp>
    </p:spTree>
    <p:extLst>
      <p:ext uri="{BB962C8B-B14F-4D97-AF65-F5344CB8AC3E}">
        <p14:creationId xmlns:p14="http://schemas.microsoft.com/office/powerpoint/2010/main" val="892602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108057-873A-4C4C-9FE3-393BC1FCEF33}" type="datetimeFigureOut">
              <a:rPr lang="en-US" smtClean="0"/>
              <a:t>12/5/18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D8657A-AA0E-4CD8-A65D-177C6DDFCB56}" type="slidenum">
              <a:rPr lang="en-US" smtClean="0"/>
              <a:t>‹#›</a:t>
            </a:fld>
            <a:endParaRPr lang="en-US"/>
          </a:p>
        </p:txBody>
      </p:sp>
    </p:spTree>
    <p:extLst>
      <p:ext uri="{BB962C8B-B14F-4D97-AF65-F5344CB8AC3E}">
        <p14:creationId xmlns:p14="http://schemas.microsoft.com/office/powerpoint/2010/main" val="3508082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108057-873A-4C4C-9FE3-393BC1FCEF33}" type="datetimeFigureOut">
              <a:rPr lang="en-US" smtClean="0"/>
              <a:t>12/5/18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D8657A-AA0E-4CD8-A65D-177C6DDFCB56}" type="slidenum">
              <a:rPr lang="en-US" smtClean="0"/>
              <a:t>‹#›</a:t>
            </a:fld>
            <a:endParaRPr lang="en-US"/>
          </a:p>
        </p:txBody>
      </p:sp>
    </p:spTree>
    <p:extLst>
      <p:ext uri="{BB962C8B-B14F-4D97-AF65-F5344CB8AC3E}">
        <p14:creationId xmlns:p14="http://schemas.microsoft.com/office/powerpoint/2010/main" val="2807205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108057-873A-4C4C-9FE3-393BC1FCEF33}" type="datetimeFigureOut">
              <a:rPr lang="en-US" smtClean="0"/>
              <a:t>12/5/18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D8657A-AA0E-4CD8-A65D-177C6DDFCB56}" type="slidenum">
              <a:rPr lang="en-US" smtClean="0"/>
              <a:t>‹#›</a:t>
            </a:fld>
            <a:endParaRPr lang="en-US"/>
          </a:p>
        </p:txBody>
      </p:sp>
    </p:spTree>
    <p:extLst>
      <p:ext uri="{BB962C8B-B14F-4D97-AF65-F5344CB8AC3E}">
        <p14:creationId xmlns:p14="http://schemas.microsoft.com/office/powerpoint/2010/main" val="67757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108057-873A-4C4C-9FE3-393BC1FCEF33}" type="datetimeFigureOut">
              <a:rPr lang="en-US" smtClean="0"/>
              <a:t>12/5/18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D8657A-AA0E-4CD8-A65D-177C6DDFCB56}" type="slidenum">
              <a:rPr lang="en-US" smtClean="0"/>
              <a:t>‹#›</a:t>
            </a:fld>
            <a:endParaRPr lang="en-US"/>
          </a:p>
        </p:txBody>
      </p:sp>
    </p:spTree>
    <p:extLst>
      <p:ext uri="{BB962C8B-B14F-4D97-AF65-F5344CB8AC3E}">
        <p14:creationId xmlns:p14="http://schemas.microsoft.com/office/powerpoint/2010/main" val="4060411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9108057-873A-4C4C-9FE3-393BC1FCEF33}" type="datetimeFigureOut">
              <a:rPr lang="en-US" smtClean="0"/>
              <a:t>12/5/18</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1D8657A-AA0E-4CD8-A65D-177C6DDFCB56}" type="slidenum">
              <a:rPr lang="en-US" smtClean="0"/>
              <a:t>‹#›</a:t>
            </a:fld>
            <a:endParaRPr lang="en-US"/>
          </a:p>
        </p:txBody>
      </p:sp>
    </p:spTree>
    <p:extLst>
      <p:ext uri="{BB962C8B-B14F-4D97-AF65-F5344CB8AC3E}">
        <p14:creationId xmlns:p14="http://schemas.microsoft.com/office/powerpoint/2010/main" val="3556919683"/>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standards.ieee.org/findstds/standard/1800-2012.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2124007E-BA57-41B2-8C6B-5E99927F2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8B8349-C621-413C-B9DE-ED1C22D162E8}"/>
              </a:ext>
            </a:extLst>
          </p:cNvPr>
          <p:cNvSpPr>
            <a:spLocks noGrp="1"/>
          </p:cNvSpPr>
          <p:nvPr>
            <p:ph type="ctrTitle"/>
          </p:nvPr>
        </p:nvSpPr>
        <p:spPr>
          <a:xfrm>
            <a:off x="799164" y="1197428"/>
            <a:ext cx="5955127" cy="4463144"/>
          </a:xfrm>
        </p:spPr>
        <p:txBody>
          <a:bodyPr anchor="ctr">
            <a:normAutofit/>
          </a:bodyPr>
          <a:lstStyle/>
          <a:p>
            <a:r>
              <a:rPr lang="en-US" sz="4800"/>
              <a:t>Parallel Adder and Accumulator in Verilog</a:t>
            </a:r>
          </a:p>
        </p:txBody>
      </p:sp>
      <p:sp>
        <p:nvSpPr>
          <p:cNvPr id="14" name="Rectangle 9">
            <a:extLst>
              <a:ext uri="{FF2B5EF4-FFF2-40B4-BE49-F238E27FC236}">
                <a16:creationId xmlns:a16="http://schemas.microsoft.com/office/drawing/2014/main" id="{255D0BF7-94F4-4437-A2B2-87BAFF86D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3215640"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4140BB4C-CDDD-4B43-94F3-F81FE7FF5366}"/>
              </a:ext>
            </a:extLst>
          </p:cNvPr>
          <p:cNvSpPr>
            <a:spLocks noGrp="1"/>
          </p:cNvSpPr>
          <p:nvPr>
            <p:ph type="subTitle" idx="1"/>
          </p:nvPr>
        </p:nvSpPr>
        <p:spPr>
          <a:xfrm>
            <a:off x="7875189" y="1197428"/>
            <a:ext cx="2678970" cy="4463143"/>
          </a:xfrm>
        </p:spPr>
        <p:txBody>
          <a:bodyPr anchor="ctr">
            <a:normAutofit/>
          </a:bodyPr>
          <a:lstStyle/>
          <a:p>
            <a:pPr algn="l"/>
            <a:r>
              <a:rPr lang="en-US" dirty="0"/>
              <a:t>Ryan Thompson</a:t>
            </a:r>
          </a:p>
          <a:p>
            <a:pPr algn="l"/>
            <a:r>
              <a:rPr lang="en-US" dirty="0"/>
              <a:t>Texas State University</a:t>
            </a:r>
          </a:p>
          <a:p>
            <a:pPr algn="l"/>
            <a:r>
              <a:rPr lang="en-US" dirty="0"/>
              <a:t>EE4321.001</a:t>
            </a:r>
          </a:p>
        </p:txBody>
      </p:sp>
      <p:sp>
        <p:nvSpPr>
          <p:cNvPr id="12" name="Rectangle 11">
            <a:extLst>
              <a:ext uri="{FF2B5EF4-FFF2-40B4-BE49-F238E27FC236}">
                <a16:creationId xmlns:a16="http://schemas.microsoft.com/office/drawing/2014/main" id="{DE118816-C01D-462E-B0B0-777C21EF6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3344" y="0"/>
            <a:ext cx="1438656" cy="6858000"/>
          </a:xfrm>
          <a:prstGeom prst="rect">
            <a:avLst/>
          </a:prstGeom>
          <a:solidFill>
            <a:schemeClr val="accent1">
              <a:alpha val="9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Tree>
    <p:extLst>
      <p:ext uri="{BB962C8B-B14F-4D97-AF65-F5344CB8AC3E}">
        <p14:creationId xmlns:p14="http://schemas.microsoft.com/office/powerpoint/2010/main" val="983196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E44DB-C445-4B3F-81CA-CAA03CC5F916}"/>
              </a:ext>
            </a:extLst>
          </p:cNvPr>
          <p:cNvSpPr>
            <a:spLocks noGrp="1"/>
          </p:cNvSpPr>
          <p:nvPr>
            <p:ph type="title"/>
          </p:nvPr>
        </p:nvSpPr>
        <p:spPr/>
        <p:txBody>
          <a:bodyPr/>
          <a:lstStyle/>
          <a:p>
            <a:r>
              <a:rPr lang="en-US" dirty="0"/>
              <a:t>Design Decision Dilemmas	</a:t>
            </a:r>
          </a:p>
        </p:txBody>
      </p:sp>
      <p:sp>
        <p:nvSpPr>
          <p:cNvPr id="3" name="Content Placeholder 2">
            <a:extLst>
              <a:ext uri="{FF2B5EF4-FFF2-40B4-BE49-F238E27FC236}">
                <a16:creationId xmlns:a16="http://schemas.microsoft.com/office/drawing/2014/main" id="{1E8FF2C9-3261-450E-B730-320631C0BE76}"/>
              </a:ext>
            </a:extLst>
          </p:cNvPr>
          <p:cNvSpPr>
            <a:spLocks noGrp="1"/>
          </p:cNvSpPr>
          <p:nvPr>
            <p:ph idx="1"/>
          </p:nvPr>
        </p:nvSpPr>
        <p:spPr/>
        <p:txBody>
          <a:bodyPr/>
          <a:lstStyle/>
          <a:p>
            <a:r>
              <a:rPr lang="en-US" dirty="0"/>
              <a:t>Mealy-ability</a:t>
            </a:r>
          </a:p>
          <a:p>
            <a:pPr lvl="1"/>
            <a:r>
              <a:rPr lang="en-US" dirty="0"/>
              <a:t>If every element was represented with 32bits, it would be easy to reuse results from any operation</a:t>
            </a:r>
          </a:p>
          <a:p>
            <a:pPr lvl="1"/>
            <a:r>
              <a:rPr lang="en-US" dirty="0"/>
              <a:t>The problem starts with </a:t>
            </a:r>
            <a:r>
              <a:rPr lang="en-US" b="1" dirty="0"/>
              <a:t>where do you want to stop?</a:t>
            </a:r>
            <a:r>
              <a:rPr lang="en-US" dirty="0"/>
              <a:t> When 32bit matrices are multiplied, now you have 64bit element matrices you must store and cannot reuse if over a 32bit representation</a:t>
            </a:r>
            <a:endParaRPr lang="en-US" b="1" dirty="0"/>
          </a:p>
          <a:p>
            <a:r>
              <a:rPr lang="en-US" dirty="0"/>
              <a:t>Partial Mealy-ability</a:t>
            </a:r>
          </a:p>
          <a:p>
            <a:pPr lvl="1"/>
            <a:r>
              <a:rPr lang="en-US" dirty="0"/>
              <a:t>The model chosen is a </a:t>
            </a:r>
            <a:r>
              <a:rPr lang="en-US" b="1" dirty="0"/>
              <a:t>compromise</a:t>
            </a:r>
            <a:r>
              <a:rPr lang="en-US" dirty="0"/>
              <a:t> where Transpose, Addition, and subtraction function outputs can be reused as inputs. Addition and subtraction still has the off chance of overflow, but it’s the same limitation as </a:t>
            </a:r>
            <a:r>
              <a:rPr lang="en-US" dirty="0" err="1"/>
              <a:t>c++</a:t>
            </a:r>
            <a:r>
              <a:rPr lang="en-US" dirty="0"/>
              <a:t> that everyone deals with.</a:t>
            </a:r>
          </a:p>
        </p:txBody>
      </p:sp>
    </p:spTree>
    <p:extLst>
      <p:ext uri="{BB962C8B-B14F-4D97-AF65-F5344CB8AC3E}">
        <p14:creationId xmlns:p14="http://schemas.microsoft.com/office/powerpoint/2010/main" val="3209760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51D09-3E49-4F92-B479-C87D43FECF9D}"/>
              </a:ext>
            </a:extLst>
          </p:cNvPr>
          <p:cNvSpPr>
            <a:spLocks noGrp="1"/>
          </p:cNvSpPr>
          <p:nvPr>
            <p:ph type="title"/>
          </p:nvPr>
        </p:nvSpPr>
        <p:spPr/>
        <p:txBody>
          <a:bodyPr/>
          <a:lstStyle/>
          <a:p>
            <a:r>
              <a:rPr lang="en-US" dirty="0"/>
              <a:t>Stability</a:t>
            </a:r>
          </a:p>
        </p:txBody>
      </p:sp>
      <p:sp>
        <p:nvSpPr>
          <p:cNvPr id="3" name="Content Placeholder 2">
            <a:extLst>
              <a:ext uri="{FF2B5EF4-FFF2-40B4-BE49-F238E27FC236}">
                <a16:creationId xmlns:a16="http://schemas.microsoft.com/office/drawing/2014/main" id="{AF9DC3B0-51E7-42D4-9C54-88DA09F8F953}"/>
              </a:ext>
            </a:extLst>
          </p:cNvPr>
          <p:cNvSpPr>
            <a:spLocks noGrp="1"/>
          </p:cNvSpPr>
          <p:nvPr>
            <p:ph idx="1"/>
          </p:nvPr>
        </p:nvSpPr>
        <p:spPr>
          <a:xfrm>
            <a:off x="913795" y="1732448"/>
            <a:ext cx="10353762" cy="4058751"/>
          </a:xfrm>
        </p:spPr>
        <p:txBody>
          <a:bodyPr/>
          <a:lstStyle/>
          <a:p>
            <a:r>
              <a:rPr lang="en-US" dirty="0"/>
              <a:t>50% Duty cycle offset</a:t>
            </a:r>
          </a:p>
          <a:p>
            <a:pPr lvl="1"/>
            <a:r>
              <a:rPr lang="en-US" dirty="0"/>
              <a:t>When the input1 and input2 change at the falling edge of the clock signal, the data output latches the results  5ns later (in this case where the period is 10ns)</a:t>
            </a:r>
          </a:p>
          <a:p>
            <a:pPr lvl="1"/>
            <a:r>
              <a:rPr lang="en-US" dirty="0"/>
              <a:t>All this really does is eliminate any ignorance over not knowing the room for error on FPGAs</a:t>
            </a:r>
          </a:p>
          <a:p>
            <a:pPr marL="450000" lvl="1" indent="0">
              <a:buNone/>
            </a:pPr>
            <a:endParaRPr lang="en-US" dirty="0"/>
          </a:p>
        </p:txBody>
      </p:sp>
      <p:pic>
        <p:nvPicPr>
          <p:cNvPr id="4" name="Picture 3">
            <a:extLst>
              <a:ext uri="{FF2B5EF4-FFF2-40B4-BE49-F238E27FC236}">
                <a16:creationId xmlns:a16="http://schemas.microsoft.com/office/drawing/2014/main" id="{10C8276E-AC3C-4E5B-8CFA-B09CB629FEA4}"/>
              </a:ext>
            </a:extLst>
          </p:cNvPr>
          <p:cNvPicPr>
            <a:picLocks noChangeAspect="1"/>
          </p:cNvPicPr>
          <p:nvPr/>
        </p:nvPicPr>
        <p:blipFill>
          <a:blip r:embed="rId2"/>
          <a:stretch>
            <a:fillRect/>
          </a:stretch>
        </p:blipFill>
        <p:spPr>
          <a:xfrm>
            <a:off x="2985351" y="3761824"/>
            <a:ext cx="6210650" cy="2709145"/>
          </a:xfrm>
          <a:prstGeom prst="rect">
            <a:avLst/>
          </a:prstGeom>
        </p:spPr>
      </p:pic>
    </p:spTree>
    <p:extLst>
      <p:ext uri="{BB962C8B-B14F-4D97-AF65-F5344CB8AC3E}">
        <p14:creationId xmlns:p14="http://schemas.microsoft.com/office/powerpoint/2010/main" val="4185964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0F141-26C8-4058-959F-82BAD7BD3FC4}"/>
              </a:ext>
            </a:extLst>
          </p:cNvPr>
          <p:cNvSpPr>
            <a:spLocks noGrp="1"/>
          </p:cNvSpPr>
          <p:nvPr>
            <p:ph type="title"/>
          </p:nvPr>
        </p:nvSpPr>
        <p:spPr/>
        <p:txBody>
          <a:bodyPr>
            <a:normAutofit/>
          </a:bodyPr>
          <a:lstStyle/>
          <a:p>
            <a:r>
              <a:rPr lang="en-US" dirty="0"/>
              <a:t>Critical Design Decisions</a:t>
            </a:r>
          </a:p>
        </p:txBody>
      </p:sp>
      <p:sp>
        <p:nvSpPr>
          <p:cNvPr id="3" name="Content Placeholder 2">
            <a:extLst>
              <a:ext uri="{FF2B5EF4-FFF2-40B4-BE49-F238E27FC236}">
                <a16:creationId xmlns:a16="http://schemas.microsoft.com/office/drawing/2014/main" id="{C80388C5-2C3A-4261-9D56-2E02CE5A45E2}"/>
              </a:ext>
            </a:extLst>
          </p:cNvPr>
          <p:cNvSpPr>
            <a:spLocks noGrp="1"/>
          </p:cNvSpPr>
          <p:nvPr>
            <p:ph idx="1"/>
          </p:nvPr>
        </p:nvSpPr>
        <p:spPr/>
        <p:txBody>
          <a:bodyPr>
            <a:normAutofit/>
          </a:bodyPr>
          <a:lstStyle/>
          <a:p>
            <a:r>
              <a:rPr lang="en-US" dirty="0"/>
              <a:t>Complete abandonment of arrays for</a:t>
            </a:r>
            <a:r>
              <a:rPr lang="en-US" b="1" dirty="0"/>
              <a:t> variable part select and direct </a:t>
            </a:r>
            <a:r>
              <a:rPr lang="en-US" dirty="0"/>
              <a:t>addressing found in </a:t>
            </a:r>
            <a:r>
              <a:rPr lang="en-US" dirty="0">
                <a:hlinkClick r:id="rId2"/>
              </a:rPr>
              <a:t>IEEE Std 1800-2012</a:t>
            </a:r>
            <a:r>
              <a:rPr lang="en-US" dirty="0"/>
              <a:t> § 11.5.1 </a:t>
            </a:r>
          </a:p>
          <a:p>
            <a:pPr lvl="1"/>
            <a:r>
              <a:rPr lang="en-US" dirty="0"/>
              <a:t>Simple and fast, but tedious</a:t>
            </a:r>
          </a:p>
          <a:p>
            <a:pPr lvl="1"/>
            <a:r>
              <a:rPr lang="en-US" dirty="0"/>
              <a:t>Analysis isn’t difficult thanks to hex representation (every 4 bits represents an element)</a:t>
            </a:r>
          </a:p>
          <a:p>
            <a:r>
              <a:rPr lang="en-US" b="1" dirty="0"/>
              <a:t>Non-scalable</a:t>
            </a:r>
            <a:r>
              <a:rPr lang="en-US" dirty="0"/>
              <a:t> approach because of prioritization of how well the design runs with the given specifications</a:t>
            </a:r>
          </a:p>
          <a:p>
            <a:r>
              <a:rPr lang="en-US" dirty="0"/>
              <a:t>Two </a:t>
            </a:r>
            <a:r>
              <a:rPr lang="en-US" b="1" dirty="0"/>
              <a:t>256bit inputs </a:t>
            </a:r>
            <a:r>
              <a:rPr lang="en-US" dirty="0"/>
              <a:t>regardless of operation (4x4x16bit matrix representation)</a:t>
            </a:r>
          </a:p>
          <a:p>
            <a:r>
              <a:rPr lang="en-US" dirty="0"/>
              <a:t>One </a:t>
            </a:r>
            <a:r>
              <a:rPr lang="en-US" b="1" dirty="0"/>
              <a:t>512bit output </a:t>
            </a:r>
            <a:r>
              <a:rPr lang="en-US" dirty="0"/>
              <a:t>(dual matrix representation) to handle matrix and scalar multiplication</a:t>
            </a:r>
          </a:p>
          <a:p>
            <a:pPr lvl="1"/>
            <a:r>
              <a:rPr lang="en-US" dirty="0"/>
              <a:t>Without output offset</a:t>
            </a:r>
          </a:p>
        </p:txBody>
      </p:sp>
    </p:spTree>
    <p:extLst>
      <p:ext uri="{BB962C8B-B14F-4D97-AF65-F5344CB8AC3E}">
        <p14:creationId xmlns:p14="http://schemas.microsoft.com/office/powerpoint/2010/main" val="2015854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1C370-CB14-466A-BFAB-B3816B690CD2}"/>
              </a:ext>
            </a:extLst>
          </p:cNvPr>
          <p:cNvSpPr>
            <a:spLocks noGrp="1"/>
          </p:cNvSpPr>
          <p:nvPr>
            <p:ph type="title"/>
          </p:nvPr>
        </p:nvSpPr>
        <p:spPr/>
        <p:txBody>
          <a:bodyPr/>
          <a:lstStyle/>
          <a:p>
            <a:r>
              <a:rPr lang="en-US" dirty="0"/>
              <a:t>Adder/Subtractor</a:t>
            </a:r>
          </a:p>
        </p:txBody>
      </p:sp>
      <p:sp>
        <p:nvSpPr>
          <p:cNvPr id="3" name="Content Placeholder 2">
            <a:extLst>
              <a:ext uri="{FF2B5EF4-FFF2-40B4-BE49-F238E27FC236}">
                <a16:creationId xmlns:a16="http://schemas.microsoft.com/office/drawing/2014/main" id="{3B9B0178-49B0-4616-A5A3-D373206FA172}"/>
              </a:ext>
            </a:extLst>
          </p:cNvPr>
          <p:cNvSpPr>
            <a:spLocks noGrp="1"/>
          </p:cNvSpPr>
          <p:nvPr>
            <p:ph idx="1"/>
          </p:nvPr>
        </p:nvSpPr>
        <p:spPr/>
        <p:txBody>
          <a:bodyPr/>
          <a:lstStyle/>
          <a:p>
            <a:r>
              <a:rPr lang="en-US" dirty="0"/>
              <a:t>Took the longest because of not knowing how to approach the </a:t>
            </a:r>
            <a:r>
              <a:rPr lang="en-US" b="1" dirty="0"/>
              <a:t>matrix representation </a:t>
            </a:r>
            <a:r>
              <a:rPr lang="en-US" dirty="0"/>
              <a:t>dilemma. One day I’ll be able to switch </a:t>
            </a:r>
            <a:r>
              <a:rPr lang="en-US" b="1" dirty="0"/>
              <a:t>.v to .</a:t>
            </a:r>
            <a:r>
              <a:rPr lang="en-US" b="1" dirty="0" err="1"/>
              <a:t>sv</a:t>
            </a:r>
            <a:r>
              <a:rPr lang="en-US" b="1" dirty="0"/>
              <a:t> </a:t>
            </a:r>
            <a:r>
              <a:rPr lang="en-US" dirty="0"/>
              <a:t>and wipe all my problems away</a:t>
            </a:r>
          </a:p>
          <a:p>
            <a:r>
              <a:rPr lang="en-US" dirty="0"/>
              <a:t>Unlike the other modules, there’s a </a:t>
            </a:r>
            <a:r>
              <a:rPr lang="en-US" b="1" dirty="0"/>
              <a:t>mode switch </a:t>
            </a:r>
            <a:r>
              <a:rPr lang="en-US" dirty="0"/>
              <a:t>for either addition or subtraction (a ± b)</a:t>
            </a:r>
          </a:p>
          <a:p>
            <a:pPr marL="3690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473BEF88-E64D-4304-A0FC-A2606D3B36C1}"/>
              </a:ext>
            </a:extLst>
          </p:cNvPr>
          <p:cNvPicPr>
            <a:picLocks noChangeAspect="1"/>
          </p:cNvPicPr>
          <p:nvPr/>
        </p:nvPicPr>
        <p:blipFill>
          <a:blip r:embed="rId2"/>
          <a:stretch>
            <a:fillRect/>
          </a:stretch>
        </p:blipFill>
        <p:spPr>
          <a:xfrm>
            <a:off x="5870421" y="3126885"/>
            <a:ext cx="6017826" cy="3429000"/>
          </a:xfrm>
          <a:prstGeom prst="rect">
            <a:avLst/>
          </a:prstGeom>
        </p:spPr>
      </p:pic>
      <p:pic>
        <p:nvPicPr>
          <p:cNvPr id="4" name="Picture 3">
            <a:extLst>
              <a:ext uri="{FF2B5EF4-FFF2-40B4-BE49-F238E27FC236}">
                <a16:creationId xmlns:a16="http://schemas.microsoft.com/office/drawing/2014/main" id="{174F1765-C89D-4A9E-8445-DFB978D839BA}"/>
              </a:ext>
            </a:extLst>
          </p:cNvPr>
          <p:cNvPicPr>
            <a:picLocks noChangeAspect="1"/>
          </p:cNvPicPr>
          <p:nvPr/>
        </p:nvPicPr>
        <p:blipFill>
          <a:blip r:embed="rId3"/>
          <a:stretch>
            <a:fillRect/>
          </a:stretch>
        </p:blipFill>
        <p:spPr>
          <a:xfrm>
            <a:off x="1171746" y="3126885"/>
            <a:ext cx="4440724" cy="2186847"/>
          </a:xfrm>
          <a:prstGeom prst="rect">
            <a:avLst/>
          </a:prstGeom>
        </p:spPr>
      </p:pic>
    </p:spTree>
    <p:extLst>
      <p:ext uri="{BB962C8B-B14F-4D97-AF65-F5344CB8AC3E}">
        <p14:creationId xmlns:p14="http://schemas.microsoft.com/office/powerpoint/2010/main" val="2444441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85D6A-499D-4C62-819C-7834E4692E52}"/>
              </a:ext>
            </a:extLst>
          </p:cNvPr>
          <p:cNvSpPr>
            <a:spLocks noGrp="1"/>
          </p:cNvSpPr>
          <p:nvPr>
            <p:ph type="title"/>
          </p:nvPr>
        </p:nvSpPr>
        <p:spPr/>
        <p:txBody>
          <a:bodyPr/>
          <a:lstStyle/>
          <a:p>
            <a:r>
              <a:rPr lang="en-US" dirty="0"/>
              <a:t>Scalar</a:t>
            </a:r>
          </a:p>
        </p:txBody>
      </p:sp>
      <p:sp>
        <p:nvSpPr>
          <p:cNvPr id="3" name="Content Placeholder 2">
            <a:extLst>
              <a:ext uri="{FF2B5EF4-FFF2-40B4-BE49-F238E27FC236}">
                <a16:creationId xmlns:a16="http://schemas.microsoft.com/office/drawing/2014/main" id="{1A307215-9837-41C6-9977-CC7B7A34FF2A}"/>
              </a:ext>
            </a:extLst>
          </p:cNvPr>
          <p:cNvSpPr>
            <a:spLocks noGrp="1"/>
          </p:cNvSpPr>
          <p:nvPr>
            <p:ph idx="1"/>
          </p:nvPr>
        </p:nvSpPr>
        <p:spPr/>
        <p:txBody>
          <a:bodyPr/>
          <a:lstStyle/>
          <a:p>
            <a:r>
              <a:rPr lang="en-US" dirty="0"/>
              <a:t>Took the input1’s </a:t>
            </a:r>
            <a:r>
              <a:rPr lang="en-US" b="1" dirty="0"/>
              <a:t>first 16 bits </a:t>
            </a:r>
            <a:r>
              <a:rPr lang="en-US" dirty="0"/>
              <a:t>as the scalar to multiply against input2’s matrix</a:t>
            </a:r>
          </a:p>
          <a:p>
            <a:r>
              <a:rPr lang="en-US" dirty="0"/>
              <a:t>Simply multiplied each element in parallel by the scalar quantity</a:t>
            </a:r>
          </a:p>
          <a:p>
            <a:endParaRPr lang="en-US" dirty="0"/>
          </a:p>
        </p:txBody>
      </p:sp>
      <p:pic>
        <p:nvPicPr>
          <p:cNvPr id="4" name="Picture 3">
            <a:extLst>
              <a:ext uri="{FF2B5EF4-FFF2-40B4-BE49-F238E27FC236}">
                <a16:creationId xmlns:a16="http://schemas.microsoft.com/office/drawing/2014/main" id="{33324815-790F-4C47-9B4B-00AEB058CAAE}"/>
              </a:ext>
            </a:extLst>
          </p:cNvPr>
          <p:cNvPicPr>
            <a:picLocks noChangeAspect="1"/>
          </p:cNvPicPr>
          <p:nvPr/>
        </p:nvPicPr>
        <p:blipFill>
          <a:blip r:embed="rId2"/>
          <a:stretch>
            <a:fillRect/>
          </a:stretch>
        </p:blipFill>
        <p:spPr>
          <a:xfrm>
            <a:off x="6639874" y="2617217"/>
            <a:ext cx="4078484" cy="3981017"/>
          </a:xfrm>
          <a:prstGeom prst="rect">
            <a:avLst/>
          </a:prstGeom>
        </p:spPr>
      </p:pic>
      <p:pic>
        <p:nvPicPr>
          <p:cNvPr id="5" name="Picture 4">
            <a:extLst>
              <a:ext uri="{FF2B5EF4-FFF2-40B4-BE49-F238E27FC236}">
                <a16:creationId xmlns:a16="http://schemas.microsoft.com/office/drawing/2014/main" id="{0E876DA6-156F-4E80-B720-18CD8F842154}"/>
              </a:ext>
            </a:extLst>
          </p:cNvPr>
          <p:cNvPicPr>
            <a:picLocks noChangeAspect="1"/>
          </p:cNvPicPr>
          <p:nvPr/>
        </p:nvPicPr>
        <p:blipFill>
          <a:blip r:embed="rId3"/>
          <a:stretch>
            <a:fillRect/>
          </a:stretch>
        </p:blipFill>
        <p:spPr>
          <a:xfrm>
            <a:off x="880500" y="2840837"/>
            <a:ext cx="5210175" cy="3533775"/>
          </a:xfrm>
          <a:prstGeom prst="rect">
            <a:avLst/>
          </a:prstGeom>
        </p:spPr>
      </p:pic>
    </p:spTree>
    <p:extLst>
      <p:ext uri="{BB962C8B-B14F-4D97-AF65-F5344CB8AC3E}">
        <p14:creationId xmlns:p14="http://schemas.microsoft.com/office/powerpoint/2010/main" val="3362424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6733E-1F21-4C72-AA33-C5DAE8258943}"/>
              </a:ext>
            </a:extLst>
          </p:cNvPr>
          <p:cNvSpPr>
            <a:spLocks noGrp="1"/>
          </p:cNvSpPr>
          <p:nvPr>
            <p:ph type="title"/>
          </p:nvPr>
        </p:nvSpPr>
        <p:spPr/>
        <p:txBody>
          <a:bodyPr/>
          <a:lstStyle/>
          <a:p>
            <a:r>
              <a:rPr lang="en-US" dirty="0"/>
              <a:t>Multiplier</a:t>
            </a:r>
          </a:p>
        </p:txBody>
      </p:sp>
      <p:sp>
        <p:nvSpPr>
          <p:cNvPr id="3" name="Content Placeholder 2">
            <a:extLst>
              <a:ext uri="{FF2B5EF4-FFF2-40B4-BE49-F238E27FC236}">
                <a16:creationId xmlns:a16="http://schemas.microsoft.com/office/drawing/2014/main" id="{F418CF3F-D47B-4F2A-AEA5-155AE0627448}"/>
              </a:ext>
            </a:extLst>
          </p:cNvPr>
          <p:cNvSpPr>
            <a:spLocks noGrp="1"/>
          </p:cNvSpPr>
          <p:nvPr>
            <p:ph idx="1"/>
          </p:nvPr>
        </p:nvSpPr>
        <p:spPr/>
        <p:txBody>
          <a:bodyPr/>
          <a:lstStyle/>
          <a:p>
            <a:r>
              <a:rPr lang="en-US" b="1" dirty="0"/>
              <a:t>Tedious</a:t>
            </a:r>
            <a:r>
              <a:rPr lang="en-US" dirty="0"/>
              <a:t>, but surely did not take the most time</a:t>
            </a:r>
          </a:p>
          <a:p>
            <a:r>
              <a:rPr lang="en-US" dirty="0"/>
              <a:t>Turning point in regard to finalizing every module’s output’s memory usage at 512 bits</a:t>
            </a:r>
          </a:p>
          <a:p>
            <a:pPr lvl="1"/>
            <a:r>
              <a:rPr lang="en-US" dirty="0"/>
              <a:t>Kind of following the MIPS one-size-fits-all instruction set</a:t>
            </a:r>
          </a:p>
          <a:p>
            <a:pPr lvl="1"/>
            <a:r>
              <a:rPr lang="en-US" dirty="0"/>
              <a:t>More memory up front, less computation</a:t>
            </a:r>
          </a:p>
          <a:p>
            <a:r>
              <a:rPr lang="en-US" dirty="0"/>
              <a:t>Completed by </a:t>
            </a:r>
            <a:r>
              <a:rPr lang="en-US" b="1" dirty="0"/>
              <a:t>manually</a:t>
            </a:r>
            <a:r>
              <a:rPr lang="en-US" dirty="0"/>
              <a:t> working out the matrix multiply</a:t>
            </a:r>
          </a:p>
          <a:p>
            <a:pPr lvl="1"/>
            <a:r>
              <a:rPr lang="en-US" dirty="0"/>
              <a:t>Ran in parallel like scalar multiplication, but with the</a:t>
            </a:r>
          </a:p>
          <a:p>
            <a:pPr marL="450000" lvl="1" indent="0">
              <a:buNone/>
            </a:pPr>
            <a:r>
              <a:rPr lang="en-US" dirty="0"/>
              <a:t>     appropriate differences</a:t>
            </a:r>
          </a:p>
          <a:p>
            <a:r>
              <a:rPr lang="en-US" dirty="0"/>
              <a:t>This method is </a:t>
            </a:r>
            <a:r>
              <a:rPr lang="en-US" b="1" dirty="0"/>
              <a:t>fast</a:t>
            </a:r>
            <a:r>
              <a:rPr lang="en-US" dirty="0"/>
              <a:t>, but </a:t>
            </a:r>
            <a:r>
              <a:rPr lang="en-US" b="1" dirty="0"/>
              <a:t>not scalable </a:t>
            </a:r>
            <a:r>
              <a:rPr lang="en-US" dirty="0"/>
              <a:t>by any means</a:t>
            </a:r>
          </a:p>
          <a:p>
            <a:pPr lvl="1"/>
            <a:r>
              <a:rPr lang="en-US" dirty="0"/>
              <a:t>16 sequential operations ran in parallel</a:t>
            </a:r>
          </a:p>
          <a:p>
            <a:pPr lvl="1"/>
            <a:endParaRPr lang="en-US" dirty="0"/>
          </a:p>
          <a:p>
            <a:pPr lvl="1"/>
            <a:endParaRPr lang="en-US" dirty="0"/>
          </a:p>
          <a:p>
            <a:endParaRPr lang="en-US" dirty="0"/>
          </a:p>
        </p:txBody>
      </p:sp>
      <p:pic>
        <p:nvPicPr>
          <p:cNvPr id="4" name="Picture 3">
            <a:extLst>
              <a:ext uri="{FF2B5EF4-FFF2-40B4-BE49-F238E27FC236}">
                <a16:creationId xmlns:a16="http://schemas.microsoft.com/office/drawing/2014/main" id="{08BD32F4-B2BD-4D47-A9CA-D3E0E343AAAC}"/>
              </a:ext>
            </a:extLst>
          </p:cNvPr>
          <p:cNvPicPr>
            <a:picLocks noChangeAspect="1"/>
          </p:cNvPicPr>
          <p:nvPr/>
        </p:nvPicPr>
        <p:blipFill>
          <a:blip r:embed="rId2"/>
          <a:stretch>
            <a:fillRect/>
          </a:stretch>
        </p:blipFill>
        <p:spPr>
          <a:xfrm>
            <a:off x="7998245" y="2919743"/>
            <a:ext cx="3808143" cy="3723427"/>
          </a:xfrm>
          <a:prstGeom prst="rect">
            <a:avLst/>
          </a:prstGeom>
        </p:spPr>
      </p:pic>
    </p:spTree>
    <p:extLst>
      <p:ext uri="{BB962C8B-B14F-4D97-AF65-F5344CB8AC3E}">
        <p14:creationId xmlns:p14="http://schemas.microsoft.com/office/powerpoint/2010/main" val="3091688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E343D-6906-4618-B846-EF2DD920509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C957037-E1C4-4775-B9E9-561F3BE2533C}"/>
              </a:ext>
            </a:extLst>
          </p:cNvPr>
          <p:cNvSpPr>
            <a:spLocks noGrp="1"/>
          </p:cNvSpPr>
          <p:nvPr>
            <p:ph idx="1"/>
          </p:nvPr>
        </p:nvSpPr>
        <p:spPr/>
        <p:txBody>
          <a:bodyPr/>
          <a:lstStyle/>
          <a:p>
            <a:r>
              <a:rPr lang="en-US" dirty="0"/>
              <a:t>Looks like someone forgot how to use for loops</a:t>
            </a:r>
          </a:p>
        </p:txBody>
      </p:sp>
      <p:pic>
        <p:nvPicPr>
          <p:cNvPr id="4" name="Picture 3">
            <a:extLst>
              <a:ext uri="{FF2B5EF4-FFF2-40B4-BE49-F238E27FC236}">
                <a16:creationId xmlns:a16="http://schemas.microsoft.com/office/drawing/2014/main" id="{6E5E7842-2667-4BA7-BBFC-C0AD68EED33A}"/>
              </a:ext>
            </a:extLst>
          </p:cNvPr>
          <p:cNvPicPr>
            <a:picLocks noChangeAspect="1"/>
          </p:cNvPicPr>
          <p:nvPr/>
        </p:nvPicPr>
        <p:blipFill>
          <a:blip r:embed="rId2"/>
          <a:stretch>
            <a:fillRect/>
          </a:stretch>
        </p:blipFill>
        <p:spPr>
          <a:xfrm>
            <a:off x="8398551" y="609600"/>
            <a:ext cx="2879654" cy="5502925"/>
          </a:xfrm>
          <a:prstGeom prst="rect">
            <a:avLst/>
          </a:prstGeom>
        </p:spPr>
      </p:pic>
    </p:spTree>
    <p:extLst>
      <p:ext uri="{BB962C8B-B14F-4D97-AF65-F5344CB8AC3E}">
        <p14:creationId xmlns:p14="http://schemas.microsoft.com/office/powerpoint/2010/main" val="3926460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F7E40-C7C8-4813-AA92-EC7723B01770}"/>
              </a:ext>
            </a:extLst>
          </p:cNvPr>
          <p:cNvSpPr>
            <a:spLocks noGrp="1"/>
          </p:cNvSpPr>
          <p:nvPr>
            <p:ph type="title"/>
          </p:nvPr>
        </p:nvSpPr>
        <p:spPr/>
        <p:txBody>
          <a:bodyPr>
            <a:normAutofit/>
          </a:bodyPr>
          <a:lstStyle/>
          <a:p>
            <a:r>
              <a:rPr lang="en-US" dirty="0"/>
              <a:t>Transpose</a:t>
            </a:r>
          </a:p>
        </p:txBody>
      </p:sp>
      <p:sp>
        <p:nvSpPr>
          <p:cNvPr id="3" name="Content Placeholder 2">
            <a:extLst>
              <a:ext uri="{FF2B5EF4-FFF2-40B4-BE49-F238E27FC236}">
                <a16:creationId xmlns:a16="http://schemas.microsoft.com/office/drawing/2014/main" id="{09A99931-4B7D-4AE3-A15D-C452D2F1B1C0}"/>
              </a:ext>
            </a:extLst>
          </p:cNvPr>
          <p:cNvSpPr>
            <a:spLocks noGrp="1"/>
          </p:cNvSpPr>
          <p:nvPr>
            <p:ph idx="1"/>
          </p:nvPr>
        </p:nvSpPr>
        <p:spPr/>
        <p:txBody>
          <a:bodyPr/>
          <a:lstStyle/>
          <a:p>
            <a:r>
              <a:rPr lang="en-US" dirty="0"/>
              <a:t>Fastest one to do</a:t>
            </a:r>
          </a:p>
          <a:p>
            <a:r>
              <a:rPr lang="en-US" dirty="0"/>
              <a:t>Since matrix is fixed, just run 16 assignment operations in parallel that follow the rules for transposing a 4x4 matrix</a:t>
            </a:r>
          </a:p>
          <a:p>
            <a:endParaRPr lang="en-US" dirty="0"/>
          </a:p>
        </p:txBody>
      </p:sp>
      <p:pic>
        <p:nvPicPr>
          <p:cNvPr id="4" name="Picture 3" descr="Input&#10;">
            <a:extLst>
              <a:ext uri="{FF2B5EF4-FFF2-40B4-BE49-F238E27FC236}">
                <a16:creationId xmlns:a16="http://schemas.microsoft.com/office/drawing/2014/main" id="{CD0CC171-A22C-4CF9-8F14-5A0DAF8D6D6B}"/>
              </a:ext>
            </a:extLst>
          </p:cNvPr>
          <p:cNvPicPr>
            <a:picLocks noChangeAspect="1"/>
          </p:cNvPicPr>
          <p:nvPr/>
        </p:nvPicPr>
        <p:blipFill>
          <a:blip r:embed="rId2"/>
          <a:stretch>
            <a:fillRect/>
          </a:stretch>
        </p:blipFill>
        <p:spPr>
          <a:xfrm>
            <a:off x="605050" y="3429000"/>
            <a:ext cx="5591033" cy="2810840"/>
          </a:xfrm>
          <a:prstGeom prst="rect">
            <a:avLst/>
          </a:prstGeom>
        </p:spPr>
      </p:pic>
      <p:pic>
        <p:nvPicPr>
          <p:cNvPr id="5" name="Picture 4">
            <a:extLst>
              <a:ext uri="{FF2B5EF4-FFF2-40B4-BE49-F238E27FC236}">
                <a16:creationId xmlns:a16="http://schemas.microsoft.com/office/drawing/2014/main" id="{AF8497EA-23F4-4892-818D-E7DD25F611AB}"/>
              </a:ext>
            </a:extLst>
          </p:cNvPr>
          <p:cNvPicPr>
            <a:picLocks noChangeAspect="1"/>
          </p:cNvPicPr>
          <p:nvPr/>
        </p:nvPicPr>
        <p:blipFill>
          <a:blip r:embed="rId3"/>
          <a:stretch>
            <a:fillRect/>
          </a:stretch>
        </p:blipFill>
        <p:spPr>
          <a:xfrm>
            <a:off x="6450842" y="3425087"/>
            <a:ext cx="5363909" cy="2814753"/>
          </a:xfrm>
          <a:prstGeom prst="rect">
            <a:avLst/>
          </a:prstGeom>
        </p:spPr>
      </p:pic>
    </p:spTree>
    <p:extLst>
      <p:ext uri="{BB962C8B-B14F-4D97-AF65-F5344CB8AC3E}">
        <p14:creationId xmlns:p14="http://schemas.microsoft.com/office/powerpoint/2010/main" val="2606366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87388-8266-4BB7-9D7E-2F5C2834745E}"/>
              </a:ext>
            </a:extLst>
          </p:cNvPr>
          <p:cNvSpPr>
            <a:spLocks noGrp="1"/>
          </p:cNvSpPr>
          <p:nvPr>
            <p:ph type="title"/>
          </p:nvPr>
        </p:nvSpPr>
        <p:spPr/>
        <p:txBody>
          <a:bodyPr/>
          <a:lstStyle/>
          <a:p>
            <a:r>
              <a:rPr lang="en-US" dirty="0"/>
              <a:t>Random Access Memory	</a:t>
            </a:r>
          </a:p>
        </p:txBody>
      </p:sp>
      <p:sp>
        <p:nvSpPr>
          <p:cNvPr id="3" name="Content Placeholder 2">
            <a:extLst>
              <a:ext uri="{FF2B5EF4-FFF2-40B4-BE49-F238E27FC236}">
                <a16:creationId xmlns:a16="http://schemas.microsoft.com/office/drawing/2014/main" id="{1C0B3484-5E1E-4776-ACDF-EDA87C589C8F}"/>
              </a:ext>
            </a:extLst>
          </p:cNvPr>
          <p:cNvSpPr>
            <a:spLocks noGrp="1"/>
          </p:cNvSpPr>
          <p:nvPr>
            <p:ph idx="1"/>
          </p:nvPr>
        </p:nvSpPr>
        <p:spPr/>
        <p:txBody>
          <a:bodyPr/>
          <a:lstStyle/>
          <a:p>
            <a:r>
              <a:rPr lang="en-US" dirty="0"/>
              <a:t>The biggest challenge here was figuring out how Verilog </a:t>
            </a:r>
            <a:r>
              <a:rPr lang="en-US" b="1" dirty="0"/>
              <a:t>interacts</a:t>
            </a:r>
            <a:r>
              <a:rPr lang="en-US" dirty="0"/>
              <a:t> with RAM, but it ended up being a module with registers dedicated to storage. </a:t>
            </a:r>
          </a:p>
          <a:p>
            <a:pPr lvl="1"/>
            <a:r>
              <a:rPr lang="en-US" dirty="0"/>
              <a:t>It’s somewhat misleading since the address isn’t randomly obtained from an opcode. It turns out the test bench itself </a:t>
            </a:r>
            <a:r>
              <a:rPr lang="en-US" i="1" dirty="0"/>
              <a:t>is</a:t>
            </a:r>
            <a:r>
              <a:rPr lang="en-US" dirty="0"/>
              <a:t> the opcode</a:t>
            </a:r>
          </a:p>
          <a:p>
            <a:r>
              <a:rPr lang="en-US" dirty="0"/>
              <a:t>The design I went with was a </a:t>
            </a:r>
            <a:r>
              <a:rPr lang="en-US" b="1" dirty="0"/>
              <a:t>single-port </a:t>
            </a:r>
            <a:r>
              <a:rPr lang="en-US" dirty="0"/>
              <a:t>design to avoid unnecessary complexity for the application</a:t>
            </a:r>
          </a:p>
          <a:p>
            <a:r>
              <a:rPr lang="en-US" dirty="0"/>
              <a:t>6bit address space allowing 64 elements to be addressed</a:t>
            </a:r>
          </a:p>
          <a:p>
            <a:r>
              <a:rPr lang="en-US" dirty="0"/>
              <a:t>64 elements x 512bit elements = 4KB</a:t>
            </a:r>
          </a:p>
        </p:txBody>
      </p:sp>
      <p:pic>
        <p:nvPicPr>
          <p:cNvPr id="4" name="Picture 3">
            <a:extLst>
              <a:ext uri="{FF2B5EF4-FFF2-40B4-BE49-F238E27FC236}">
                <a16:creationId xmlns:a16="http://schemas.microsoft.com/office/drawing/2014/main" id="{438D69D1-7082-451D-A897-4EE4A2AF79C9}"/>
              </a:ext>
            </a:extLst>
          </p:cNvPr>
          <p:cNvPicPr>
            <a:picLocks noChangeAspect="1"/>
          </p:cNvPicPr>
          <p:nvPr/>
        </p:nvPicPr>
        <p:blipFill>
          <a:blip r:embed="rId2"/>
          <a:stretch>
            <a:fillRect/>
          </a:stretch>
        </p:blipFill>
        <p:spPr>
          <a:xfrm>
            <a:off x="6354784" y="4351328"/>
            <a:ext cx="5558725" cy="2350078"/>
          </a:xfrm>
          <a:prstGeom prst="rect">
            <a:avLst/>
          </a:prstGeom>
        </p:spPr>
      </p:pic>
    </p:spTree>
    <p:extLst>
      <p:ext uri="{BB962C8B-B14F-4D97-AF65-F5344CB8AC3E}">
        <p14:creationId xmlns:p14="http://schemas.microsoft.com/office/powerpoint/2010/main" val="2455090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ED37E-5028-A843-8A2E-A1FBA0DBC2A3}"/>
              </a:ext>
            </a:extLst>
          </p:cNvPr>
          <p:cNvSpPr>
            <a:spLocks noGrp="1"/>
          </p:cNvSpPr>
          <p:nvPr>
            <p:ph type="title"/>
          </p:nvPr>
        </p:nvSpPr>
        <p:spPr/>
        <p:txBody>
          <a:bodyPr/>
          <a:lstStyle/>
          <a:p>
            <a:r>
              <a:rPr lang="en-US" dirty="0"/>
              <a:t>Select</a:t>
            </a:r>
          </a:p>
        </p:txBody>
      </p:sp>
      <p:sp>
        <p:nvSpPr>
          <p:cNvPr id="3" name="Content Placeholder 2">
            <a:extLst>
              <a:ext uri="{FF2B5EF4-FFF2-40B4-BE49-F238E27FC236}">
                <a16:creationId xmlns:a16="http://schemas.microsoft.com/office/drawing/2014/main" id="{3FC2067E-DB42-FC42-82DA-31BA6E3AFFB5}"/>
              </a:ext>
            </a:extLst>
          </p:cNvPr>
          <p:cNvSpPr>
            <a:spLocks noGrp="1"/>
          </p:cNvSpPr>
          <p:nvPr>
            <p:ph idx="1"/>
          </p:nvPr>
        </p:nvSpPr>
        <p:spPr/>
        <p:txBody>
          <a:bodyPr>
            <a:normAutofit lnSpcReduction="10000"/>
          </a:bodyPr>
          <a:lstStyle/>
          <a:p>
            <a:r>
              <a:rPr lang="en-US" dirty="0"/>
              <a:t>There were a few choices to handle which module was going to be actioned</a:t>
            </a:r>
          </a:p>
          <a:p>
            <a:pPr lvl="1"/>
            <a:r>
              <a:rPr lang="en-US" dirty="0"/>
              <a:t>Not chosen, but probably better in the long run: </a:t>
            </a:r>
            <a:r>
              <a:rPr lang="en-US" b="1" dirty="0"/>
              <a:t>Select module </a:t>
            </a:r>
            <a:r>
              <a:rPr lang="en-US" dirty="0"/>
              <a:t>that sends a </a:t>
            </a:r>
            <a:r>
              <a:rPr lang="en-US" b="1" dirty="0"/>
              <a:t>enable signal </a:t>
            </a:r>
            <a:r>
              <a:rPr lang="en-US" dirty="0"/>
              <a:t>to the appropriate modules. </a:t>
            </a:r>
          </a:p>
          <a:p>
            <a:pPr lvl="2"/>
            <a:r>
              <a:rPr lang="en-US" dirty="0"/>
              <a:t>Wastes an initial clock cycle and adds to the pipeline</a:t>
            </a:r>
          </a:p>
          <a:p>
            <a:pPr lvl="1"/>
            <a:r>
              <a:rPr lang="en-US" dirty="0"/>
              <a:t>Chosen way: Assign a </a:t>
            </a:r>
            <a:r>
              <a:rPr lang="en-US" b="1" dirty="0"/>
              <a:t>select enable value </a:t>
            </a:r>
            <a:r>
              <a:rPr lang="en-US" dirty="0"/>
              <a:t>for</a:t>
            </a:r>
            <a:r>
              <a:rPr lang="en-US" b="1" dirty="0"/>
              <a:t> </a:t>
            </a:r>
            <a:r>
              <a:rPr lang="en-US" dirty="0"/>
              <a:t>each module and assign the select pins from the testbench (opcode). This way the variables are wired to each module, but only one will receive the special key allowing for that module to change the output register’s value</a:t>
            </a:r>
          </a:p>
          <a:p>
            <a:pPr lvl="1"/>
            <a:r>
              <a:rPr lang="en-US" dirty="0"/>
              <a:t>Add/sub = 00</a:t>
            </a:r>
          </a:p>
          <a:p>
            <a:pPr lvl="1"/>
            <a:r>
              <a:rPr lang="en-US" dirty="0"/>
              <a:t>Scale Multiply = 01</a:t>
            </a:r>
          </a:p>
          <a:p>
            <a:pPr lvl="1"/>
            <a:r>
              <a:rPr lang="en-US" dirty="0" err="1"/>
              <a:t>Multipy</a:t>
            </a:r>
            <a:r>
              <a:rPr lang="en-US" dirty="0"/>
              <a:t> = 10</a:t>
            </a:r>
          </a:p>
          <a:p>
            <a:pPr lvl="1"/>
            <a:r>
              <a:rPr lang="en-US" dirty="0"/>
              <a:t>Transpose = 11</a:t>
            </a:r>
          </a:p>
          <a:p>
            <a:pPr lvl="1"/>
            <a:endParaRPr lang="en-US" dirty="0"/>
          </a:p>
          <a:p>
            <a:pPr lvl="1"/>
            <a:endParaRPr lang="en-US" dirty="0"/>
          </a:p>
        </p:txBody>
      </p:sp>
    </p:spTree>
    <p:extLst>
      <p:ext uri="{BB962C8B-B14F-4D97-AF65-F5344CB8AC3E}">
        <p14:creationId xmlns:p14="http://schemas.microsoft.com/office/powerpoint/2010/main" val="35482189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otalTime>1175</TotalTime>
  <Words>646</Words>
  <Application>Microsoft Office PowerPoint</Application>
  <PresentationFormat>Widescreen</PresentationFormat>
  <Paragraphs>59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Slate</vt:lpstr>
      <vt:lpstr>Parallel Adder and Accumulator in Verilog</vt:lpstr>
      <vt:lpstr>Critical Design Decisions</vt:lpstr>
      <vt:lpstr>Adder/Subtractor</vt:lpstr>
      <vt:lpstr>Scalar</vt:lpstr>
      <vt:lpstr>Multiplier</vt:lpstr>
      <vt:lpstr>PowerPoint Presentation</vt:lpstr>
      <vt:lpstr>Transpose</vt:lpstr>
      <vt:lpstr>Random Access Memory </vt:lpstr>
      <vt:lpstr>Select</vt:lpstr>
      <vt:lpstr>Design Decision Dilemmas </vt:lpstr>
      <vt:lpstr>Stability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Adder and Accumulator in Verilog</dc:title>
  <dc:creator>Ryan thompson</dc:creator>
  <cp:lastModifiedBy>Ryan thompson</cp:lastModifiedBy>
  <cp:revision>4</cp:revision>
  <dcterms:created xsi:type="dcterms:W3CDTF">2018-12-05T04:21:35Z</dcterms:created>
  <dcterms:modified xsi:type="dcterms:W3CDTF">2018-12-06T01:42:49Z</dcterms:modified>
</cp:coreProperties>
</file>