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61" r:id="rId3"/>
    <p:sldId id="257" r:id="rId4"/>
    <p:sldId id="258" r:id="rId5"/>
    <p:sldId id="270" r:id="rId6"/>
    <p:sldId id="272" r:id="rId7"/>
    <p:sldId id="27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F2F7B72-13D1-45FE-A7D8-04957CF8054F}" v="36" dt="2025-07-30T13:55:15.3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>
        <p:scale>
          <a:sx n="100" d="100"/>
          <a:sy n="100" d="100"/>
        </p:scale>
        <p:origin x="-3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ss Thomson" userId="cd8c53558c9fd7f5" providerId="LiveId" clId="{EF2F7B72-13D1-45FE-A7D8-04957CF8054F}"/>
    <pc:docChg chg="undo custSel addSld delSld modSld">
      <pc:chgData name="Ross Thomson" userId="cd8c53558c9fd7f5" providerId="LiveId" clId="{EF2F7B72-13D1-45FE-A7D8-04957CF8054F}" dt="2025-07-30T13:55:15.342" v="2465" actId="20577"/>
      <pc:docMkLst>
        <pc:docMk/>
      </pc:docMkLst>
      <pc:sldChg chg="addSp delSp modSp mod setBg addAnim delAnim">
        <pc:chgData name="Ross Thomson" userId="cd8c53558c9fd7f5" providerId="LiveId" clId="{EF2F7B72-13D1-45FE-A7D8-04957CF8054F}" dt="2025-07-30T13:54:41.640" v="2453"/>
        <pc:sldMkLst>
          <pc:docMk/>
          <pc:sldMk cId="867368271" sldId="256"/>
        </pc:sldMkLst>
        <pc:spChg chg="mod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" creationId="{A7FC5118-B756-2F74-ACEE-70379306F6F7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1" creationId="{8C516CC8-80AC-446C-A56E-9F54B7210402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2" creationId="{577D6B2E-37A3-429E-A37C-F30ED6487282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3" creationId="{5CEAD642-85CF-4750-8432-7C80C901F001}"/>
          </ac:spMkLst>
        </pc:spChg>
        <pc:spChg chg="add">
          <ac:chgData name="Ross Thomson" userId="cd8c53558c9fd7f5" providerId="LiveId" clId="{EF2F7B72-13D1-45FE-A7D8-04957CF8054F}" dt="2025-07-28T08:43:39.680" v="851" actId="26606"/>
          <ac:spMkLst>
            <pc:docMk/>
            <pc:sldMk cId="867368271" sldId="256"/>
            <ac:spMk id="24" creationId="{FA33EEAE-15D5-4119-8C1E-89D943F911EF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5" creationId="{730D8B3B-9B80-4025-B934-26DC7D7CD231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6" creationId="{1064D5D5-227B-4F66-9AEA-46F570E793BD}"/>
          </ac:spMkLst>
        </pc:spChg>
        <pc:spChg chg="add">
          <ac:chgData name="Ross Thomson" userId="cd8c53558c9fd7f5" providerId="LiveId" clId="{EF2F7B72-13D1-45FE-A7D8-04957CF8054F}" dt="2025-07-28T08:43:39.680" v="851" actId="26606"/>
          <ac:spMkLst>
            <pc:docMk/>
            <pc:sldMk cId="867368271" sldId="256"/>
            <ac:spMk id="27" creationId="{646B67A4-D328-4747-A82B-65E84FA46368}"/>
          </ac:spMkLst>
        </pc:spChg>
        <pc:spChg chg="add del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28" creationId="{B5A1B09C-1565-46F8-B70F-621C5EB48A09}"/>
          </ac:spMkLst>
        </pc:spChg>
        <pc:spChg chg="add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33" creationId="{0E30439A-8A5B-46EC-8283-9B6B031D40D0}"/>
          </ac:spMkLst>
        </pc:spChg>
        <pc:spChg chg="add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39" creationId="{730D8B3B-9B80-4025-B934-26DC7D7CD231}"/>
          </ac:spMkLst>
        </pc:spChg>
        <pc:spChg chg="add">
          <ac:chgData name="Ross Thomson" userId="cd8c53558c9fd7f5" providerId="LiveId" clId="{EF2F7B72-13D1-45FE-A7D8-04957CF8054F}" dt="2025-07-30T13:54:41.635" v="2452" actId="26606"/>
          <ac:spMkLst>
            <pc:docMk/>
            <pc:sldMk cId="867368271" sldId="256"/>
            <ac:spMk id="43" creationId="{8C516CC8-80AC-446C-A56E-9F54B7210402}"/>
          </ac:spMkLst>
        </pc:spChg>
      </pc:sldChg>
      <pc:sldChg chg="addSp delSp modSp mod setBg">
        <pc:chgData name="Ross Thomson" userId="cd8c53558c9fd7f5" providerId="LiveId" clId="{EF2F7B72-13D1-45FE-A7D8-04957CF8054F}" dt="2025-07-28T08:59:46.041" v="1728" actId="14100"/>
        <pc:sldMkLst>
          <pc:docMk/>
          <pc:sldMk cId="1379719616" sldId="257"/>
        </pc:sldMkLst>
        <pc:spChg chg="mo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2" creationId="{F058F2F7-0DEE-4941-CAD6-F6CB9B01CB6A}"/>
          </ac:spMkLst>
        </pc:spChg>
        <pc:spChg chg="ad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15" creationId="{A8384FB5-9ADC-4DDC-881B-597D56F5B15D}"/>
          </ac:spMkLst>
        </pc:spChg>
        <pc:spChg chg="ad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17" creationId="{91E5A9A7-95C6-4F4F-B00E-C82E07FE62EF}"/>
          </ac:spMkLst>
        </pc:spChg>
        <pc:spChg chg="ad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19" creationId="{D07DD2DE-F619-49DD-B5E7-03A290FF4ED1}"/>
          </ac:spMkLst>
        </pc:spChg>
        <pc:spChg chg="ad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21" creationId="{85149191-5F60-4A28-AAFF-039F96B0F3EC}"/>
          </ac:spMkLst>
        </pc:spChg>
        <pc:spChg chg="add">
          <ac:chgData name="Ross Thomson" userId="cd8c53558c9fd7f5" providerId="LiveId" clId="{EF2F7B72-13D1-45FE-A7D8-04957CF8054F}" dt="2025-07-28T08:43:20.724" v="847" actId="26606"/>
          <ac:spMkLst>
            <pc:docMk/>
            <pc:sldMk cId="1379719616" sldId="257"/>
            <ac:spMk id="23" creationId="{F8260ED5-17F7-4158-B241-D51DD4CF1B7E}"/>
          </ac:spMkLst>
        </pc:spChg>
        <pc:picChg chg="mod">
          <ac:chgData name="Ross Thomson" userId="cd8c53558c9fd7f5" providerId="LiveId" clId="{EF2F7B72-13D1-45FE-A7D8-04957CF8054F}" dt="2025-07-28T08:59:46.041" v="1728" actId="14100"/>
          <ac:picMkLst>
            <pc:docMk/>
            <pc:sldMk cId="1379719616" sldId="257"/>
            <ac:picMk id="5" creationId="{236A82F6-B4F6-0BBC-E177-FFFA4DCE51A3}"/>
          </ac:picMkLst>
        </pc:picChg>
      </pc:sldChg>
      <pc:sldChg chg="addSp delSp modSp mod setBg setClrOvrMap">
        <pc:chgData name="Ross Thomson" userId="cd8c53558c9fd7f5" providerId="LiveId" clId="{EF2F7B72-13D1-45FE-A7D8-04957CF8054F}" dt="2025-07-28T09:58:21.909" v="2407" actId="20577"/>
        <pc:sldMkLst>
          <pc:docMk/>
          <pc:sldMk cId="3678446935" sldId="258"/>
        </pc:sldMkLst>
        <pc:spChg chg="mod">
          <ac:chgData name="Ross Thomson" userId="cd8c53558c9fd7f5" providerId="LiveId" clId="{EF2F7B72-13D1-45FE-A7D8-04957CF8054F}" dt="2025-07-28T08:43:02.903" v="846" actId="26606"/>
          <ac:spMkLst>
            <pc:docMk/>
            <pc:sldMk cId="3678446935" sldId="258"/>
            <ac:spMk id="2" creationId="{68FB436B-06DE-7AB4-DA4D-6A27F9D721DF}"/>
          </ac:spMkLst>
        </pc:spChg>
        <pc:spChg chg="mod ord">
          <ac:chgData name="Ross Thomson" userId="cd8c53558c9fd7f5" providerId="LiveId" clId="{EF2F7B72-13D1-45FE-A7D8-04957CF8054F}" dt="2025-07-28T09:58:21.909" v="2407" actId="20577"/>
          <ac:spMkLst>
            <pc:docMk/>
            <pc:sldMk cId="3678446935" sldId="258"/>
            <ac:spMk id="3" creationId="{38E9499A-0BB2-689E-1D50-32F5951F626A}"/>
          </ac:spMkLst>
        </pc:spChg>
        <pc:spChg chg="add">
          <ac:chgData name="Ross Thomson" userId="cd8c53558c9fd7f5" providerId="LiveId" clId="{EF2F7B72-13D1-45FE-A7D8-04957CF8054F}" dt="2025-07-28T08:43:02.903" v="846" actId="26606"/>
          <ac:spMkLst>
            <pc:docMk/>
            <pc:sldMk cId="3678446935" sldId="258"/>
            <ac:spMk id="63" creationId="{07977D39-626F-40D7-B00F-16E02602DD5A}"/>
          </ac:spMkLst>
        </pc:spChg>
        <pc:spChg chg="add">
          <ac:chgData name="Ross Thomson" userId="cd8c53558c9fd7f5" providerId="LiveId" clId="{EF2F7B72-13D1-45FE-A7D8-04957CF8054F}" dt="2025-07-28T08:43:02.903" v="846" actId="26606"/>
          <ac:spMkLst>
            <pc:docMk/>
            <pc:sldMk cId="3678446935" sldId="258"/>
            <ac:spMk id="64" creationId="{B905CDE4-B751-4B3E-B625-6E59F8903414}"/>
          </ac:spMkLst>
        </pc:spChg>
        <pc:spChg chg="add">
          <ac:chgData name="Ross Thomson" userId="cd8c53558c9fd7f5" providerId="LiveId" clId="{EF2F7B72-13D1-45FE-A7D8-04957CF8054F}" dt="2025-07-28T08:43:02.903" v="846" actId="26606"/>
          <ac:spMkLst>
            <pc:docMk/>
            <pc:sldMk cId="3678446935" sldId="258"/>
            <ac:spMk id="65" creationId="{08108C16-F4C0-44AA-999D-17BD39219B24}"/>
          </ac:spMkLst>
        </pc:spChg>
        <pc:spChg chg="add">
          <ac:chgData name="Ross Thomson" userId="cd8c53558c9fd7f5" providerId="LiveId" clId="{EF2F7B72-13D1-45FE-A7D8-04957CF8054F}" dt="2025-07-28T08:43:02.903" v="846" actId="26606"/>
          <ac:spMkLst>
            <pc:docMk/>
            <pc:sldMk cId="3678446935" sldId="258"/>
            <ac:spMk id="67" creationId="{C8F10CB3-3B5E-4C7A-98CF-B87454DDFA39}"/>
          </ac:spMkLst>
        </pc:spChg>
        <pc:picChg chg="add mod">
          <ac:chgData name="Ross Thomson" userId="cd8c53558c9fd7f5" providerId="LiveId" clId="{EF2F7B72-13D1-45FE-A7D8-04957CF8054F}" dt="2025-07-28T08:34:43.066" v="372" actId="14100"/>
          <ac:picMkLst>
            <pc:docMk/>
            <pc:sldMk cId="3678446935" sldId="258"/>
            <ac:picMk id="5" creationId="{44B49FF1-47B7-2BD7-CE72-44B9A48BAA32}"/>
          </ac:picMkLst>
        </pc:picChg>
        <pc:picChg chg="add mod ord">
          <ac:chgData name="Ross Thomson" userId="cd8c53558c9fd7f5" providerId="LiveId" clId="{EF2F7B72-13D1-45FE-A7D8-04957CF8054F}" dt="2025-07-28T08:41:55.185" v="839" actId="26606"/>
          <ac:picMkLst>
            <pc:docMk/>
            <pc:sldMk cId="3678446935" sldId="258"/>
            <ac:picMk id="9" creationId="{63F56026-0C25-746A-2CCF-2D60579DCA6E}"/>
          </ac:picMkLst>
        </pc:picChg>
        <pc:picChg chg="add mod">
          <ac:chgData name="Ross Thomson" userId="cd8c53558c9fd7f5" providerId="LiveId" clId="{EF2F7B72-13D1-45FE-A7D8-04957CF8054F}" dt="2025-07-28T08:41:55.185" v="839" actId="26606"/>
          <ac:picMkLst>
            <pc:docMk/>
            <pc:sldMk cId="3678446935" sldId="258"/>
            <ac:picMk id="10" creationId="{C8A865D1-A402-7E6F-EC9B-1463535B3986}"/>
          </ac:picMkLst>
        </pc:picChg>
        <pc:picChg chg="add mod">
          <ac:chgData name="Ross Thomson" userId="cd8c53558c9fd7f5" providerId="LiveId" clId="{EF2F7B72-13D1-45FE-A7D8-04957CF8054F}" dt="2025-07-28T08:34:36.616" v="370" actId="14100"/>
          <ac:picMkLst>
            <pc:docMk/>
            <pc:sldMk cId="3678446935" sldId="258"/>
            <ac:picMk id="11" creationId="{F4356AD2-63BE-6939-3435-CC66E28331F1}"/>
          </ac:picMkLst>
        </pc:picChg>
        <pc:picChg chg="add mod">
          <ac:chgData name="Ross Thomson" userId="cd8c53558c9fd7f5" providerId="LiveId" clId="{EF2F7B72-13D1-45FE-A7D8-04957CF8054F}" dt="2025-07-28T08:35:28.698" v="379" actId="14100"/>
          <ac:picMkLst>
            <pc:docMk/>
            <pc:sldMk cId="3678446935" sldId="258"/>
            <ac:picMk id="12" creationId="{78A68467-6A5D-10E2-09D3-D813319ECAB3}"/>
          </ac:picMkLst>
        </pc:picChg>
        <pc:picChg chg="add mod">
          <ac:chgData name="Ross Thomson" userId="cd8c53558c9fd7f5" providerId="LiveId" clId="{EF2F7B72-13D1-45FE-A7D8-04957CF8054F}" dt="2025-07-28T08:36:06.818" v="387" actId="14100"/>
          <ac:picMkLst>
            <pc:docMk/>
            <pc:sldMk cId="3678446935" sldId="258"/>
            <ac:picMk id="13" creationId="{562A522A-EAB3-5846-9430-553D9632B724}"/>
          </ac:picMkLst>
        </pc:picChg>
      </pc:sldChg>
      <pc:sldChg chg="del">
        <pc:chgData name="Ross Thomson" userId="cd8c53558c9fd7f5" providerId="LiveId" clId="{EF2F7B72-13D1-45FE-A7D8-04957CF8054F}" dt="2025-07-28T08:35:43.138" v="381" actId="47"/>
        <pc:sldMkLst>
          <pc:docMk/>
          <pc:sldMk cId="1610180798" sldId="260"/>
        </pc:sldMkLst>
      </pc:sldChg>
      <pc:sldChg chg="addSp delSp modSp mod setBg setClrOvrMap">
        <pc:chgData name="Ross Thomson" userId="cd8c53558c9fd7f5" providerId="LiveId" clId="{EF2F7B72-13D1-45FE-A7D8-04957CF8054F}" dt="2025-07-30T13:55:15.342" v="2465" actId="20577"/>
        <pc:sldMkLst>
          <pc:docMk/>
          <pc:sldMk cId="2232453495" sldId="261"/>
        </pc:sldMkLst>
        <pc:spChg chg="mod">
          <ac:chgData name="Ross Thomson" userId="cd8c53558c9fd7f5" providerId="LiveId" clId="{EF2F7B72-13D1-45FE-A7D8-04957CF8054F}" dt="2025-07-30T13:53:02.597" v="2442" actId="26606"/>
          <ac:spMkLst>
            <pc:docMk/>
            <pc:sldMk cId="2232453495" sldId="261"/>
            <ac:spMk id="2" creationId="{1A28A293-A772-4005-FC9C-ECA401D5511A}"/>
          </ac:spMkLst>
        </pc:spChg>
        <pc:spChg chg="del mod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3" creationId="{B9A88AB3-2EB6-CA10-2D41-4C3CD2664317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21" creationId="{09588DA8-065E-4F6F-8EFD-43104AB2E0CF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23" creationId="{C4285719-470E-454C-AF62-8323075F1F5B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25" creationId="{CD9FE4EF-C4D8-49A0-B2FF-81D8DB7D8A24}"/>
          </ac:spMkLst>
        </pc:spChg>
        <pc:spChg chg="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27" creationId="{4300840D-0A0B-4512-BACA-B439D5B9C57C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29" creationId="{D2B78728-A580-49A7-84F9-6EF6F583ADE0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31" creationId="{38FAA1A1-D861-433F-88FA-1E9D6FD31D11}"/>
          </ac:spMkLst>
        </pc:spChg>
        <pc:spChg chg="add del">
          <ac:chgData name="Ross Thomson" userId="cd8c53558c9fd7f5" providerId="LiveId" clId="{EF2F7B72-13D1-45FE-A7D8-04957CF8054F}" dt="2025-07-30T13:52:35.923" v="2436" actId="26606"/>
          <ac:spMkLst>
            <pc:docMk/>
            <pc:sldMk cId="2232453495" sldId="261"/>
            <ac:spMk id="33" creationId="{8D71EDA1-87BF-4D5D-AB79-F346FD19278A}"/>
          </ac:spMkLst>
        </pc:spChg>
        <pc:spChg chg="add del">
          <ac:chgData name="Ross Thomson" userId="cd8c53558c9fd7f5" providerId="LiveId" clId="{EF2F7B72-13D1-45FE-A7D8-04957CF8054F}" dt="2025-07-30T13:53:02.635" v="2443" actId="26606"/>
          <ac:spMkLst>
            <pc:docMk/>
            <pc:sldMk cId="2232453495" sldId="261"/>
            <ac:spMk id="40" creationId="{B50AB553-2A96-4A92-96F2-93548E096954}"/>
          </ac:spMkLst>
        </pc:spChg>
        <pc:spChg chg="add del">
          <ac:chgData name="Ross Thomson" userId="cd8c53558c9fd7f5" providerId="LiveId" clId="{EF2F7B72-13D1-45FE-A7D8-04957CF8054F}" dt="2025-07-30T13:53:01.812" v="2440" actId="26606"/>
          <ac:spMkLst>
            <pc:docMk/>
            <pc:sldMk cId="2232453495" sldId="261"/>
            <ac:spMk id="45" creationId="{C0763A76-9F1C-4FC5-82B7-DD475DA461B2}"/>
          </ac:spMkLst>
        </pc:spChg>
        <pc:spChg chg="add del">
          <ac:chgData name="Ross Thomson" userId="cd8c53558c9fd7f5" providerId="LiveId" clId="{EF2F7B72-13D1-45FE-A7D8-04957CF8054F}" dt="2025-07-30T13:53:01.812" v="2440" actId="26606"/>
          <ac:spMkLst>
            <pc:docMk/>
            <pc:sldMk cId="2232453495" sldId="261"/>
            <ac:spMk id="47" creationId="{E81BF4F6-F2CF-4984-9D14-D6966D92F99F}"/>
          </ac:spMkLst>
        </pc:spChg>
        <pc:spChg chg="add del">
          <ac:chgData name="Ross Thomson" userId="cd8c53558c9fd7f5" providerId="LiveId" clId="{EF2F7B72-13D1-45FE-A7D8-04957CF8054F}" dt="2025-07-30T13:53:02.597" v="2442" actId="26606"/>
          <ac:spMkLst>
            <pc:docMk/>
            <pc:sldMk cId="2232453495" sldId="261"/>
            <ac:spMk id="49" creationId="{C0763A76-9F1C-4FC5-82B7-DD475DA461B2}"/>
          </ac:spMkLst>
        </pc:spChg>
        <pc:spChg chg="add del">
          <ac:chgData name="Ross Thomson" userId="cd8c53558c9fd7f5" providerId="LiveId" clId="{EF2F7B72-13D1-45FE-A7D8-04957CF8054F}" dt="2025-07-30T13:53:02.597" v="2442" actId="26606"/>
          <ac:spMkLst>
            <pc:docMk/>
            <pc:sldMk cId="2232453495" sldId="261"/>
            <ac:spMk id="50" creationId="{E81BF4F6-F2CF-4984-9D14-D6966D92F99F}"/>
          </ac:spMkLst>
        </pc:spChg>
        <pc:graphicFrameChg chg="mod modGraphic">
          <ac:chgData name="Ross Thomson" userId="cd8c53558c9fd7f5" providerId="LiveId" clId="{EF2F7B72-13D1-45FE-A7D8-04957CF8054F}" dt="2025-07-30T13:55:15.342" v="2465" actId="20577"/>
          <ac:graphicFrameMkLst>
            <pc:docMk/>
            <pc:sldMk cId="2232453495" sldId="261"/>
            <ac:graphicFrameMk id="35" creationId="{150CAB69-CFEC-7131-B24B-5D0530118525}"/>
          </ac:graphicFrameMkLst>
        </pc:graphicFrameChg>
        <pc:picChg chg="mod ord">
          <ac:chgData name="Ross Thomson" userId="cd8c53558c9fd7f5" providerId="LiveId" clId="{EF2F7B72-13D1-45FE-A7D8-04957CF8054F}" dt="2025-07-30T13:53:02.635" v="2443" actId="26606"/>
          <ac:picMkLst>
            <pc:docMk/>
            <pc:sldMk cId="2232453495" sldId="261"/>
            <ac:picMk id="36" creationId="{93901546-0B17-19B6-74A9-50CD2B0DA95C}"/>
          </ac:picMkLst>
        </pc:picChg>
      </pc:sldChg>
      <pc:sldChg chg="del">
        <pc:chgData name="Ross Thomson" userId="cd8c53558c9fd7f5" providerId="LiveId" clId="{EF2F7B72-13D1-45FE-A7D8-04957CF8054F}" dt="2025-07-28T08:36:30.655" v="388" actId="47"/>
        <pc:sldMkLst>
          <pc:docMk/>
          <pc:sldMk cId="2749846663" sldId="262"/>
        </pc:sldMkLst>
      </pc:sldChg>
      <pc:sldChg chg="addSp delSp del mod">
        <pc:chgData name="Ross Thomson" userId="cd8c53558c9fd7f5" providerId="LiveId" clId="{EF2F7B72-13D1-45FE-A7D8-04957CF8054F}" dt="2025-07-28T08:36:33.157" v="390" actId="47"/>
        <pc:sldMkLst>
          <pc:docMk/>
          <pc:sldMk cId="266101306" sldId="263"/>
        </pc:sldMkLst>
      </pc:sldChg>
      <pc:sldChg chg="del">
        <pc:chgData name="Ross Thomson" userId="cd8c53558c9fd7f5" providerId="LiveId" clId="{EF2F7B72-13D1-45FE-A7D8-04957CF8054F}" dt="2025-07-28T08:36:35.075" v="392" actId="47"/>
        <pc:sldMkLst>
          <pc:docMk/>
          <pc:sldMk cId="2068449086" sldId="264"/>
        </pc:sldMkLst>
      </pc:sldChg>
      <pc:sldChg chg="del">
        <pc:chgData name="Ross Thomson" userId="cd8c53558c9fd7f5" providerId="LiveId" clId="{EF2F7B72-13D1-45FE-A7D8-04957CF8054F}" dt="2025-07-28T08:36:34.135" v="391" actId="47"/>
        <pc:sldMkLst>
          <pc:docMk/>
          <pc:sldMk cId="1188976914" sldId="265"/>
        </pc:sldMkLst>
      </pc:sldChg>
      <pc:sldChg chg="del">
        <pc:chgData name="Ross Thomson" userId="cd8c53558c9fd7f5" providerId="LiveId" clId="{EF2F7B72-13D1-45FE-A7D8-04957CF8054F}" dt="2025-07-28T08:36:31.795" v="389" actId="47"/>
        <pc:sldMkLst>
          <pc:docMk/>
          <pc:sldMk cId="4172608498" sldId="266"/>
        </pc:sldMkLst>
      </pc:sldChg>
      <pc:sldChg chg="del">
        <pc:chgData name="Ross Thomson" userId="cd8c53558c9fd7f5" providerId="LiveId" clId="{EF2F7B72-13D1-45FE-A7D8-04957CF8054F}" dt="2025-07-28T08:36:36.014" v="393" actId="47"/>
        <pc:sldMkLst>
          <pc:docMk/>
          <pc:sldMk cId="4010112779" sldId="267"/>
        </pc:sldMkLst>
      </pc:sldChg>
      <pc:sldChg chg="del">
        <pc:chgData name="Ross Thomson" userId="cd8c53558c9fd7f5" providerId="LiveId" clId="{EF2F7B72-13D1-45FE-A7D8-04957CF8054F}" dt="2025-07-28T08:36:37.831" v="395" actId="47"/>
        <pc:sldMkLst>
          <pc:docMk/>
          <pc:sldMk cId="2201207037" sldId="268"/>
        </pc:sldMkLst>
      </pc:sldChg>
      <pc:sldChg chg="del">
        <pc:chgData name="Ross Thomson" userId="cd8c53558c9fd7f5" providerId="LiveId" clId="{EF2F7B72-13D1-45FE-A7D8-04957CF8054F}" dt="2025-07-28T08:36:36.852" v="394" actId="47"/>
        <pc:sldMkLst>
          <pc:docMk/>
          <pc:sldMk cId="3372404476" sldId="269"/>
        </pc:sldMkLst>
      </pc:sldChg>
      <pc:sldChg chg="addSp delSp modSp mod setBg">
        <pc:chgData name="Ross Thomson" userId="cd8c53558c9fd7f5" providerId="LiveId" clId="{EF2F7B72-13D1-45FE-A7D8-04957CF8054F}" dt="2025-07-28T09:50:29.143" v="2206" actId="26606"/>
        <pc:sldMkLst>
          <pc:docMk/>
          <pc:sldMk cId="2274843059" sldId="270"/>
        </pc:sldMkLst>
        <pc:spChg chg="mod">
          <ac:chgData name="Ross Thomson" userId="cd8c53558c9fd7f5" providerId="LiveId" clId="{EF2F7B72-13D1-45FE-A7D8-04957CF8054F}" dt="2025-07-28T09:50:29.143" v="2206" actId="26606"/>
          <ac:spMkLst>
            <pc:docMk/>
            <pc:sldMk cId="2274843059" sldId="270"/>
            <ac:spMk id="2" creationId="{191403BE-FE99-C8AC-505F-E9DD56F630F7}"/>
          </ac:spMkLst>
        </pc:spChg>
        <pc:spChg chg="mod">
          <ac:chgData name="Ross Thomson" userId="cd8c53558c9fd7f5" providerId="LiveId" clId="{EF2F7B72-13D1-45FE-A7D8-04957CF8054F}" dt="2025-07-28T09:50:29.143" v="2206" actId="26606"/>
          <ac:spMkLst>
            <pc:docMk/>
            <pc:sldMk cId="2274843059" sldId="270"/>
            <ac:spMk id="3" creationId="{3D7E1C9E-76E8-98F2-3F23-F05658F60A8E}"/>
          </ac:spMkLst>
        </pc:spChg>
        <pc:spChg chg="add">
          <ac:chgData name="Ross Thomson" userId="cd8c53558c9fd7f5" providerId="LiveId" clId="{EF2F7B72-13D1-45FE-A7D8-04957CF8054F}" dt="2025-07-28T09:49:35.964" v="2198"/>
          <ac:spMkLst>
            <pc:docMk/>
            <pc:sldMk cId="2274843059" sldId="270"/>
            <ac:spMk id="8" creationId="{4BC96D7C-98D5-4C6D-495A-D5C077C612F9}"/>
          </ac:spMkLst>
        </pc:spChg>
        <pc:spChg chg="add mod">
          <ac:chgData name="Ross Thomson" userId="cd8c53558c9fd7f5" providerId="LiveId" clId="{EF2F7B72-13D1-45FE-A7D8-04957CF8054F}" dt="2025-07-28T09:49:50.542" v="2200" actId="1076"/>
          <ac:spMkLst>
            <pc:docMk/>
            <pc:sldMk cId="2274843059" sldId="270"/>
            <ac:spMk id="9" creationId="{59CB8EE6-B251-081F-2DB3-7EC58920C767}"/>
          </ac:spMkLst>
        </pc:spChg>
        <pc:spChg chg="add">
          <ac:chgData name="Ross Thomson" userId="cd8c53558c9fd7f5" providerId="LiveId" clId="{EF2F7B72-13D1-45FE-A7D8-04957CF8054F}" dt="2025-07-28T09:50:29.143" v="2206" actId="26606"/>
          <ac:spMkLst>
            <pc:docMk/>
            <pc:sldMk cId="2274843059" sldId="270"/>
            <ac:spMk id="1049" creationId="{C0763A76-9F1C-4FC5-82B7-DD475DA461B2}"/>
          </ac:spMkLst>
        </pc:spChg>
        <pc:spChg chg="add">
          <ac:chgData name="Ross Thomson" userId="cd8c53558c9fd7f5" providerId="LiveId" clId="{EF2F7B72-13D1-45FE-A7D8-04957CF8054F}" dt="2025-07-28T09:50:29.143" v="2206" actId="26606"/>
          <ac:spMkLst>
            <pc:docMk/>
            <pc:sldMk cId="2274843059" sldId="270"/>
            <ac:spMk id="1051" creationId="{E81BF4F6-F2CF-4984-9D14-D6966D92F99F}"/>
          </ac:spMkLst>
        </pc:spChg>
        <pc:picChg chg="add mod">
          <ac:chgData name="Ross Thomson" userId="cd8c53558c9fd7f5" providerId="LiveId" clId="{EF2F7B72-13D1-45FE-A7D8-04957CF8054F}" dt="2025-07-28T09:50:29.143" v="2206" actId="26606"/>
          <ac:picMkLst>
            <pc:docMk/>
            <pc:sldMk cId="2274843059" sldId="270"/>
            <ac:picMk id="1026" creationId="{6A412C71-046E-6EFF-2D13-25D3F0B13D2B}"/>
          </ac:picMkLst>
        </pc:picChg>
      </pc:sldChg>
      <pc:sldChg chg="addSp delSp modSp new mod setBg">
        <pc:chgData name="Ross Thomson" userId="cd8c53558c9fd7f5" providerId="LiveId" clId="{EF2F7B72-13D1-45FE-A7D8-04957CF8054F}" dt="2025-07-28T09:54:31.994" v="2403" actId="20577"/>
        <pc:sldMkLst>
          <pc:docMk/>
          <pc:sldMk cId="4051636154" sldId="271"/>
        </pc:sldMkLst>
        <pc:spChg chg="mod">
          <ac:chgData name="Ross Thomson" userId="cd8c53558c9fd7f5" providerId="LiveId" clId="{EF2F7B72-13D1-45FE-A7D8-04957CF8054F}" dt="2025-07-28T09:54:31.994" v="2403" actId="20577"/>
          <ac:spMkLst>
            <pc:docMk/>
            <pc:sldMk cId="4051636154" sldId="271"/>
            <ac:spMk id="2" creationId="{8CEFE36D-150D-8BD5-41F6-EB55582D99E0}"/>
          </ac:spMkLst>
        </pc:spChg>
        <pc:spChg chg="add">
          <ac:chgData name="Ross Thomson" userId="cd8c53558c9fd7f5" providerId="LiveId" clId="{EF2F7B72-13D1-45FE-A7D8-04957CF8054F}" dt="2025-07-28T09:52:17.026" v="2295" actId="26606"/>
          <ac:spMkLst>
            <pc:docMk/>
            <pc:sldMk cId="4051636154" sldId="271"/>
            <ac:spMk id="12" creationId="{047C8CCB-F95D-4249-92DD-651249D3535A}"/>
          </ac:spMkLst>
        </pc:spChg>
        <pc:spChg chg="add">
          <ac:chgData name="Ross Thomson" userId="cd8c53558c9fd7f5" providerId="LiveId" clId="{EF2F7B72-13D1-45FE-A7D8-04957CF8054F}" dt="2025-07-28T09:52:17.026" v="2295" actId="26606"/>
          <ac:spMkLst>
            <pc:docMk/>
            <pc:sldMk cId="4051636154" sldId="271"/>
            <ac:spMk id="13" creationId="{6753252F-4873-4F63-801D-CC719279A7D5}"/>
          </ac:spMkLst>
        </pc:spChg>
        <pc:picChg chg="add mod ord">
          <ac:chgData name="Ross Thomson" userId="cd8c53558c9fd7f5" providerId="LiveId" clId="{EF2F7B72-13D1-45FE-A7D8-04957CF8054F}" dt="2025-07-28T09:52:17.026" v="2295" actId="26606"/>
          <ac:picMkLst>
            <pc:docMk/>
            <pc:sldMk cId="4051636154" sldId="271"/>
            <ac:picMk id="5" creationId="{6F7D602A-8D3D-04C5-B1F9-E853E58B75D2}"/>
          </ac:picMkLst>
        </pc:picChg>
      </pc:sldChg>
      <pc:sldChg chg="addSp delSp modSp new mod setBg">
        <pc:chgData name="Ross Thomson" userId="cd8c53558c9fd7f5" providerId="LiveId" clId="{EF2F7B72-13D1-45FE-A7D8-04957CF8054F}" dt="2025-07-30T13:54:18.169" v="2451" actId="14100"/>
        <pc:sldMkLst>
          <pc:docMk/>
          <pc:sldMk cId="732626191" sldId="272"/>
        </pc:sldMkLst>
        <pc:spChg chg="del">
          <ac:chgData name="Ross Thomson" userId="cd8c53558c9fd7f5" providerId="LiveId" clId="{EF2F7B72-13D1-45FE-A7D8-04957CF8054F}" dt="2025-07-29T15:44:10.164" v="2411" actId="478"/>
          <ac:spMkLst>
            <pc:docMk/>
            <pc:sldMk cId="732626191" sldId="272"/>
            <ac:spMk id="2" creationId="{BA7F9850-9BA7-86A9-147F-A77A98BD506A}"/>
          </ac:spMkLst>
        </pc:spChg>
        <pc:spChg chg="del">
          <ac:chgData name="Ross Thomson" userId="cd8c53558c9fd7f5" providerId="LiveId" clId="{EF2F7B72-13D1-45FE-A7D8-04957CF8054F}" dt="2025-07-29T15:44:13.213" v="2412" actId="478"/>
          <ac:spMkLst>
            <pc:docMk/>
            <pc:sldMk cId="732626191" sldId="272"/>
            <ac:spMk id="3" creationId="{1ADADD87-6F26-C3A0-8011-F31CF17B5050}"/>
          </ac:spMkLst>
        </pc:spChg>
        <pc:spChg chg="add del mod">
          <ac:chgData name="Ross Thomson" userId="cd8c53558c9fd7f5" providerId="LiveId" clId="{EF2F7B72-13D1-45FE-A7D8-04957CF8054F}" dt="2025-07-29T15:42:16.478" v="2410" actId="478"/>
          <ac:spMkLst>
            <pc:docMk/>
            <pc:sldMk cId="732626191" sldId="272"/>
            <ac:spMk id="4" creationId="{307B1241-F525-CF8E-39A6-DD0972A22962}"/>
          </ac:spMkLst>
        </pc:spChg>
        <pc:spChg chg="add del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15" creationId="{AB8C311F-7253-4AED-9701-7FC0708C41C7}"/>
          </ac:spMkLst>
        </pc:spChg>
        <pc:spChg chg="add del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17" creationId="{E2384209-CB15-4CDF-9D31-C44FD9A3F20D}"/>
          </ac:spMkLst>
        </pc:spChg>
        <pc:spChg chg="add del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19" creationId="{2633B3B5-CC90-43F0-8714-D31D1F3F0209}"/>
          </ac:spMkLst>
        </pc:spChg>
        <pc:spChg chg="add del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21" creationId="{A8D57A06-A426-446D-B02C-A2DC6B62E45E}"/>
          </ac:spMkLst>
        </pc:spChg>
        <pc:spChg chg="add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26" creationId="{AB8C311F-7253-4AED-9701-7FC0708C41C7}"/>
          </ac:spMkLst>
        </pc:spChg>
        <pc:spChg chg="add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28" creationId="{E2384209-CB15-4CDF-9D31-C44FD9A3F20D}"/>
          </ac:spMkLst>
        </pc:spChg>
        <pc:spChg chg="add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30" creationId="{2633B3B5-CC90-43F0-8714-D31D1F3F0209}"/>
          </ac:spMkLst>
        </pc:spChg>
        <pc:spChg chg="add">
          <ac:chgData name="Ross Thomson" userId="cd8c53558c9fd7f5" providerId="LiveId" clId="{EF2F7B72-13D1-45FE-A7D8-04957CF8054F}" dt="2025-07-30T12:14:21.384" v="2435" actId="26606"/>
          <ac:spMkLst>
            <pc:docMk/>
            <pc:sldMk cId="732626191" sldId="272"/>
            <ac:spMk id="32" creationId="{A8D57A06-A426-446D-B02C-A2DC6B62E45E}"/>
          </ac:spMkLst>
        </pc:spChg>
        <pc:picChg chg="add del mod">
          <ac:chgData name="Ross Thomson" userId="cd8c53558c9fd7f5" providerId="LiveId" clId="{EF2F7B72-13D1-45FE-A7D8-04957CF8054F}" dt="2025-07-30T09:22:52.788" v="2417" actId="478"/>
          <ac:picMkLst>
            <pc:docMk/>
            <pc:sldMk cId="732626191" sldId="272"/>
            <ac:picMk id="6" creationId="{1E14F8C8-7EF7-A6DD-B977-C6C2ABDEDDFB}"/>
          </ac:picMkLst>
        </pc:picChg>
        <pc:picChg chg="add del mod">
          <ac:chgData name="Ross Thomson" userId="cd8c53558c9fd7f5" providerId="LiveId" clId="{EF2F7B72-13D1-45FE-A7D8-04957CF8054F}" dt="2025-07-30T09:49:04.562" v="2420" actId="478"/>
          <ac:picMkLst>
            <pc:docMk/>
            <pc:sldMk cId="732626191" sldId="272"/>
            <ac:picMk id="8" creationId="{A3B3B983-50E4-84B0-B141-D53CE81F070D}"/>
          </ac:picMkLst>
        </pc:picChg>
        <pc:picChg chg="add del mod">
          <ac:chgData name="Ross Thomson" userId="cd8c53558c9fd7f5" providerId="LiveId" clId="{EF2F7B72-13D1-45FE-A7D8-04957CF8054F}" dt="2025-07-30T12:13:47.121" v="2425" actId="478"/>
          <ac:picMkLst>
            <pc:docMk/>
            <pc:sldMk cId="732626191" sldId="272"/>
            <ac:picMk id="10" creationId="{5FA0FC05-7880-4581-FE6F-E16D7792ED58}"/>
          </ac:picMkLst>
        </pc:picChg>
        <pc:picChg chg="add del mod">
          <ac:chgData name="Ross Thomson" userId="cd8c53558c9fd7f5" providerId="LiveId" clId="{EF2F7B72-13D1-45FE-A7D8-04957CF8054F}" dt="2025-07-30T13:54:03.727" v="2445" actId="478"/>
          <ac:picMkLst>
            <pc:docMk/>
            <pc:sldMk cId="732626191" sldId="272"/>
            <ac:picMk id="12" creationId="{01FB6C09-7878-8829-2CF4-8C3EA14E148C}"/>
          </ac:picMkLst>
        </pc:picChg>
        <pc:picChg chg="add mod">
          <ac:chgData name="Ross Thomson" userId="cd8c53558c9fd7f5" providerId="LiveId" clId="{EF2F7B72-13D1-45FE-A7D8-04957CF8054F}" dt="2025-07-30T13:54:18.169" v="2451" actId="14100"/>
          <ac:picMkLst>
            <pc:docMk/>
            <pc:sldMk cId="732626191" sldId="272"/>
            <ac:picMk id="14" creationId="{C4104CCC-3163-19B5-2ECD-CD6826828B43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95004FC-3898-4985-A650-FFBC2B7574D1}" type="doc">
      <dgm:prSet loTypeId="urn:microsoft.com/office/officeart/2005/8/layout/defaul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4C73F0-04E8-489B-9536-6F00F953E246}">
      <dgm:prSet/>
      <dgm:spPr/>
      <dgm:t>
        <a:bodyPr/>
        <a:lstStyle/>
        <a:p>
          <a:r>
            <a:rPr lang="en-GB"/>
            <a:t>Why ? </a:t>
          </a:r>
          <a:endParaRPr lang="en-US"/>
        </a:p>
      </dgm:t>
    </dgm:pt>
    <dgm:pt modelId="{964B15AC-8E34-418F-9B57-08F7702B7977}" type="parTrans" cxnId="{D2A13BE0-5F90-47E5-BFF8-9889A086EC53}">
      <dgm:prSet/>
      <dgm:spPr/>
      <dgm:t>
        <a:bodyPr/>
        <a:lstStyle/>
        <a:p>
          <a:endParaRPr lang="en-US"/>
        </a:p>
      </dgm:t>
    </dgm:pt>
    <dgm:pt modelId="{9DABF9B6-E631-4330-9A97-931E380A7306}" type="sibTrans" cxnId="{D2A13BE0-5F90-47E5-BFF8-9889A086EC53}">
      <dgm:prSet/>
      <dgm:spPr/>
      <dgm:t>
        <a:bodyPr/>
        <a:lstStyle/>
        <a:p>
          <a:endParaRPr lang="en-US"/>
        </a:p>
      </dgm:t>
    </dgm:pt>
    <dgm:pt modelId="{8AB81E26-D4DD-4327-8CDB-E7523DCD0C10}">
      <dgm:prSet/>
      <dgm:spPr/>
      <dgm:t>
        <a:bodyPr/>
        <a:lstStyle/>
        <a:p>
          <a:r>
            <a:rPr lang="en-GB" dirty="0"/>
            <a:t>Automate the monitoring of an Oil and Gas Subsea Production Hydraulic Control System. Anomalies/Failures result in production downtime, Subsea intervention and Environmental non-compliance reports.</a:t>
          </a:r>
          <a:endParaRPr lang="en-US" dirty="0"/>
        </a:p>
      </dgm:t>
    </dgm:pt>
    <dgm:pt modelId="{0FF27711-63D9-44C5-B6F7-5B8389B7243E}" type="parTrans" cxnId="{6F1E1C56-2C79-4CCB-B156-47D3F7491889}">
      <dgm:prSet/>
      <dgm:spPr/>
      <dgm:t>
        <a:bodyPr/>
        <a:lstStyle/>
        <a:p>
          <a:endParaRPr lang="en-US"/>
        </a:p>
      </dgm:t>
    </dgm:pt>
    <dgm:pt modelId="{00D387BB-78C4-40A2-AB60-046AD670F10A}" type="sibTrans" cxnId="{6F1E1C56-2C79-4CCB-B156-47D3F7491889}">
      <dgm:prSet/>
      <dgm:spPr/>
      <dgm:t>
        <a:bodyPr/>
        <a:lstStyle/>
        <a:p>
          <a:endParaRPr lang="en-US"/>
        </a:p>
      </dgm:t>
    </dgm:pt>
    <dgm:pt modelId="{C2A4BD2F-5B09-440F-B0DE-AC1FBDB8A820}">
      <dgm:prSet/>
      <dgm:spPr/>
      <dgm:t>
        <a:bodyPr/>
        <a:lstStyle/>
        <a:p>
          <a:r>
            <a:rPr lang="en-GB"/>
            <a:t>Objectives:</a:t>
          </a:r>
          <a:endParaRPr lang="en-US"/>
        </a:p>
      </dgm:t>
    </dgm:pt>
    <dgm:pt modelId="{7BECD638-E6D8-4521-A329-963294A1C38D}" type="parTrans" cxnId="{8F8C847D-3452-4E53-9D46-93A09895E116}">
      <dgm:prSet/>
      <dgm:spPr/>
      <dgm:t>
        <a:bodyPr/>
        <a:lstStyle/>
        <a:p>
          <a:endParaRPr lang="en-US"/>
        </a:p>
      </dgm:t>
    </dgm:pt>
    <dgm:pt modelId="{538BEC78-7CB9-45EE-A665-E296A1237849}" type="sibTrans" cxnId="{8F8C847D-3452-4E53-9D46-93A09895E116}">
      <dgm:prSet/>
      <dgm:spPr/>
      <dgm:t>
        <a:bodyPr/>
        <a:lstStyle/>
        <a:p>
          <a:endParaRPr lang="en-US"/>
        </a:p>
      </dgm:t>
    </dgm:pt>
    <dgm:pt modelId="{A4011C0A-5BC1-4B62-8CD4-6D6DD0BBEF36}">
      <dgm:prSet/>
      <dgm:spPr/>
      <dgm:t>
        <a:bodyPr/>
        <a:lstStyle/>
        <a:p>
          <a:r>
            <a:rPr lang="en-GB" dirty="0"/>
            <a:t>1.Implement a machine learning based models to identify hydraulic fluid losses and abnormal system behaviour (high/low pressures, loss of redundancy, low tank levels, high return flow rates). </a:t>
          </a:r>
          <a:r>
            <a:rPr lang="en-GB" b="1" dirty="0"/>
            <a:t>Condition Monitoring / Anomaly Detection utilising Neural Network Machine Learning.</a:t>
          </a:r>
          <a:endParaRPr lang="en-US" dirty="0"/>
        </a:p>
      </dgm:t>
    </dgm:pt>
    <dgm:pt modelId="{9940121C-3328-4F6B-A08C-B62CA6A2502F}" type="parTrans" cxnId="{92261B15-7201-4DF2-893E-F3E394B509C5}">
      <dgm:prSet/>
      <dgm:spPr/>
      <dgm:t>
        <a:bodyPr/>
        <a:lstStyle/>
        <a:p>
          <a:endParaRPr lang="en-US"/>
        </a:p>
      </dgm:t>
    </dgm:pt>
    <dgm:pt modelId="{7A24BD72-8E8F-484C-93EA-40FCD5FD57F2}" type="sibTrans" cxnId="{92261B15-7201-4DF2-893E-F3E394B509C5}">
      <dgm:prSet/>
      <dgm:spPr/>
      <dgm:t>
        <a:bodyPr/>
        <a:lstStyle/>
        <a:p>
          <a:endParaRPr lang="en-US"/>
        </a:p>
      </dgm:t>
    </dgm:pt>
    <dgm:pt modelId="{29940E1A-C0A2-45CD-991C-F6A88F81541B}">
      <dgm:prSet/>
      <dgm:spPr/>
      <dgm:t>
        <a:bodyPr/>
        <a:lstStyle/>
        <a:p>
          <a:r>
            <a:rPr lang="en-GB" dirty="0"/>
            <a:t>2.Monitor pump runtimes from the data to determine maintenance requirements. </a:t>
          </a:r>
          <a:r>
            <a:rPr lang="en-GB" b="1" dirty="0"/>
            <a:t>Predicitve Maintenance.</a:t>
          </a:r>
          <a:endParaRPr lang="en-US" dirty="0"/>
        </a:p>
      </dgm:t>
    </dgm:pt>
    <dgm:pt modelId="{77550F1B-0DD1-4D1C-A65C-CAAD3F7FBF05}" type="parTrans" cxnId="{F0A7A8AC-4E78-4FB8-BC72-01CE17B191C7}">
      <dgm:prSet/>
      <dgm:spPr/>
      <dgm:t>
        <a:bodyPr/>
        <a:lstStyle/>
        <a:p>
          <a:endParaRPr lang="en-US"/>
        </a:p>
      </dgm:t>
    </dgm:pt>
    <dgm:pt modelId="{4EA7ECFA-77B0-4BB9-829E-238E2C78E4A6}" type="sibTrans" cxnId="{F0A7A8AC-4E78-4FB8-BC72-01CE17B191C7}">
      <dgm:prSet/>
      <dgm:spPr/>
      <dgm:t>
        <a:bodyPr/>
        <a:lstStyle/>
        <a:p>
          <a:endParaRPr lang="en-US"/>
        </a:p>
      </dgm:t>
    </dgm:pt>
    <dgm:pt modelId="{55683E24-5FEB-4DE9-894A-94FF4A2DB0C0}">
      <dgm:prSet/>
      <dgm:spPr/>
      <dgm:t>
        <a:bodyPr/>
        <a:lstStyle/>
        <a:p>
          <a:r>
            <a:rPr lang="en-GB" dirty="0"/>
            <a:t>3.Predict future fluid consumption for environmental reporting and commercial purposes to ensure optimal quantities of hydraulic fluid is ordered. </a:t>
          </a:r>
          <a:r>
            <a:rPr lang="en-GB" b="1" dirty="0"/>
            <a:t>Time Series</a:t>
          </a:r>
          <a:r>
            <a:rPr lang="en-GB" dirty="0"/>
            <a:t> </a:t>
          </a:r>
          <a:r>
            <a:rPr lang="en-GB" b="1" dirty="0"/>
            <a:t>Demand Forecasting. </a:t>
          </a:r>
          <a:endParaRPr lang="en-US" dirty="0"/>
        </a:p>
      </dgm:t>
    </dgm:pt>
    <dgm:pt modelId="{F253C627-36A3-473E-A54A-47AD779A081D}" type="parTrans" cxnId="{17497836-2636-458B-888B-DA3251CE4461}">
      <dgm:prSet/>
      <dgm:spPr/>
      <dgm:t>
        <a:bodyPr/>
        <a:lstStyle/>
        <a:p>
          <a:endParaRPr lang="en-US"/>
        </a:p>
      </dgm:t>
    </dgm:pt>
    <dgm:pt modelId="{E7098A95-2E92-4336-89DB-4ADA90B2EEAC}" type="sibTrans" cxnId="{17497836-2636-458B-888B-DA3251CE4461}">
      <dgm:prSet/>
      <dgm:spPr/>
      <dgm:t>
        <a:bodyPr/>
        <a:lstStyle/>
        <a:p>
          <a:endParaRPr lang="en-US"/>
        </a:p>
      </dgm:t>
    </dgm:pt>
    <dgm:pt modelId="{DB508502-F903-4685-A7A9-C5242FE335E8}">
      <dgm:prSet/>
      <dgm:spPr/>
      <dgm:t>
        <a:bodyPr/>
        <a:lstStyle/>
        <a:p>
          <a:r>
            <a:rPr lang="en-GB" dirty="0"/>
            <a:t>4.Calculate and display other useful data for operator such as daily/weekly/monthly fluid usage, umbilical charge volumes, high periods of valve ops, fluid added to tank, valve ops and expected fluid consumption. This may be by way of a Power BI dashboard to provide a single page with clear concise information. </a:t>
          </a:r>
          <a:r>
            <a:rPr lang="en-GB" b="1" dirty="0"/>
            <a:t>Data Manipulation and Visualisation. </a:t>
          </a:r>
          <a:endParaRPr lang="en-US" dirty="0"/>
        </a:p>
      </dgm:t>
    </dgm:pt>
    <dgm:pt modelId="{9EC849FF-D3B1-4CB2-9B09-E519F196C70B}" type="parTrans" cxnId="{FF71ECF4-69F5-4F37-BD36-2BF624EC7687}">
      <dgm:prSet/>
      <dgm:spPr/>
      <dgm:t>
        <a:bodyPr/>
        <a:lstStyle/>
        <a:p>
          <a:endParaRPr lang="en-US"/>
        </a:p>
      </dgm:t>
    </dgm:pt>
    <dgm:pt modelId="{5731E49E-C4C4-40FC-8371-4D46F0861C8F}" type="sibTrans" cxnId="{FF71ECF4-69F5-4F37-BD36-2BF624EC7687}">
      <dgm:prSet/>
      <dgm:spPr/>
      <dgm:t>
        <a:bodyPr/>
        <a:lstStyle/>
        <a:p>
          <a:endParaRPr lang="en-US"/>
        </a:p>
      </dgm:t>
    </dgm:pt>
    <dgm:pt modelId="{E60CDF7B-734C-4042-89BB-BC80832EC7BC}">
      <dgm:prSet/>
      <dgm:spPr/>
      <dgm:t>
        <a:bodyPr/>
        <a:lstStyle/>
        <a:p>
          <a:r>
            <a:rPr lang="en-GB" dirty="0"/>
            <a:t>5.Generate automated compliance-ready reports for submission to the regulatory authorities. </a:t>
          </a:r>
          <a:r>
            <a:rPr lang="en-GB" b="1" dirty="0"/>
            <a:t>Data Reporting</a:t>
          </a:r>
          <a:endParaRPr lang="en-US" dirty="0"/>
        </a:p>
      </dgm:t>
    </dgm:pt>
    <dgm:pt modelId="{41E86716-5C9D-476D-852C-4DC9ADC80EBA}" type="parTrans" cxnId="{1FF23794-2F8C-44EA-A107-266C8CE672D7}">
      <dgm:prSet/>
      <dgm:spPr/>
      <dgm:t>
        <a:bodyPr/>
        <a:lstStyle/>
        <a:p>
          <a:endParaRPr lang="en-US"/>
        </a:p>
      </dgm:t>
    </dgm:pt>
    <dgm:pt modelId="{D6D752B7-11C7-4AB2-8783-7EA0B3596521}" type="sibTrans" cxnId="{1FF23794-2F8C-44EA-A107-266C8CE672D7}">
      <dgm:prSet/>
      <dgm:spPr/>
      <dgm:t>
        <a:bodyPr/>
        <a:lstStyle/>
        <a:p>
          <a:endParaRPr lang="en-US"/>
        </a:p>
      </dgm:t>
    </dgm:pt>
    <dgm:pt modelId="{22B2D734-ABFE-40B5-8ADF-8A414824CB18}">
      <dgm:prSet/>
      <dgm:spPr/>
      <dgm:t>
        <a:bodyPr/>
        <a:lstStyle/>
        <a:p>
          <a:r>
            <a:rPr lang="en-GB"/>
            <a:t>6.Use algorithms developed on static data for Real Time Data Monitoring. </a:t>
          </a:r>
          <a:r>
            <a:rPr lang="en-GB" b="1" dirty="0"/>
            <a:t>Deliver Real Life Value</a:t>
          </a:r>
          <a:endParaRPr lang="en-US" dirty="0"/>
        </a:p>
      </dgm:t>
    </dgm:pt>
    <dgm:pt modelId="{35E65D31-51E4-4233-89B6-7DA05765322D}" type="parTrans" cxnId="{9E84BB23-1CF6-46DD-BE7B-E1DE4D7E84A3}">
      <dgm:prSet/>
      <dgm:spPr/>
      <dgm:t>
        <a:bodyPr/>
        <a:lstStyle/>
        <a:p>
          <a:endParaRPr lang="en-US"/>
        </a:p>
      </dgm:t>
    </dgm:pt>
    <dgm:pt modelId="{C4357638-8AFD-470F-B998-082BD53167CA}" type="sibTrans" cxnId="{9E84BB23-1CF6-46DD-BE7B-E1DE4D7E84A3}">
      <dgm:prSet/>
      <dgm:spPr/>
      <dgm:t>
        <a:bodyPr/>
        <a:lstStyle/>
        <a:p>
          <a:endParaRPr lang="en-US"/>
        </a:p>
      </dgm:t>
    </dgm:pt>
    <dgm:pt modelId="{1D509051-7C9C-423B-9AEB-BABA3DA85638}" type="pres">
      <dgm:prSet presAssocID="{B95004FC-3898-4985-A650-FFBC2B7574D1}" presName="diagram" presStyleCnt="0">
        <dgm:presLayoutVars>
          <dgm:dir/>
          <dgm:resizeHandles val="exact"/>
        </dgm:presLayoutVars>
      </dgm:prSet>
      <dgm:spPr/>
    </dgm:pt>
    <dgm:pt modelId="{41DC71EF-CC0B-4BCD-AF4A-CBCDD83E0457}" type="pres">
      <dgm:prSet presAssocID="{5A4C73F0-04E8-489B-9536-6F00F953E246}" presName="node" presStyleLbl="node1" presStyleIdx="0" presStyleCnt="9">
        <dgm:presLayoutVars>
          <dgm:bulletEnabled val="1"/>
        </dgm:presLayoutVars>
      </dgm:prSet>
      <dgm:spPr/>
    </dgm:pt>
    <dgm:pt modelId="{6B837AEF-DBC0-4A46-8CF8-F54D66F91B0C}" type="pres">
      <dgm:prSet presAssocID="{9DABF9B6-E631-4330-9A97-931E380A7306}" presName="sibTrans" presStyleCnt="0"/>
      <dgm:spPr/>
    </dgm:pt>
    <dgm:pt modelId="{ACAD1041-4978-489E-B2F5-8C0A97430ACF}" type="pres">
      <dgm:prSet presAssocID="{8AB81E26-D4DD-4327-8CDB-E7523DCD0C10}" presName="node" presStyleLbl="node1" presStyleIdx="1" presStyleCnt="9">
        <dgm:presLayoutVars>
          <dgm:bulletEnabled val="1"/>
        </dgm:presLayoutVars>
      </dgm:prSet>
      <dgm:spPr/>
    </dgm:pt>
    <dgm:pt modelId="{7FB7D098-4227-410A-B63E-12AE6E54A2EB}" type="pres">
      <dgm:prSet presAssocID="{00D387BB-78C4-40A2-AB60-046AD670F10A}" presName="sibTrans" presStyleCnt="0"/>
      <dgm:spPr/>
    </dgm:pt>
    <dgm:pt modelId="{816170AD-BDAD-4749-AFB1-91645D83051A}" type="pres">
      <dgm:prSet presAssocID="{C2A4BD2F-5B09-440F-B0DE-AC1FBDB8A820}" presName="node" presStyleLbl="node1" presStyleIdx="2" presStyleCnt="9">
        <dgm:presLayoutVars>
          <dgm:bulletEnabled val="1"/>
        </dgm:presLayoutVars>
      </dgm:prSet>
      <dgm:spPr/>
    </dgm:pt>
    <dgm:pt modelId="{BC346629-0E95-4FAA-8C6C-BA78947EF271}" type="pres">
      <dgm:prSet presAssocID="{538BEC78-7CB9-45EE-A665-E296A1237849}" presName="sibTrans" presStyleCnt="0"/>
      <dgm:spPr/>
    </dgm:pt>
    <dgm:pt modelId="{CF643DB2-F3AD-4B77-9D42-28E969C293FA}" type="pres">
      <dgm:prSet presAssocID="{A4011C0A-5BC1-4B62-8CD4-6D6DD0BBEF36}" presName="node" presStyleLbl="node1" presStyleIdx="3" presStyleCnt="9">
        <dgm:presLayoutVars>
          <dgm:bulletEnabled val="1"/>
        </dgm:presLayoutVars>
      </dgm:prSet>
      <dgm:spPr/>
    </dgm:pt>
    <dgm:pt modelId="{591F44AA-B1F6-46C9-AB47-A2531568FB73}" type="pres">
      <dgm:prSet presAssocID="{7A24BD72-8E8F-484C-93EA-40FCD5FD57F2}" presName="sibTrans" presStyleCnt="0"/>
      <dgm:spPr/>
    </dgm:pt>
    <dgm:pt modelId="{1E0C5A48-618F-4CDA-95E6-D3A4BBA5046C}" type="pres">
      <dgm:prSet presAssocID="{29940E1A-C0A2-45CD-991C-F6A88F81541B}" presName="node" presStyleLbl="node1" presStyleIdx="4" presStyleCnt="9">
        <dgm:presLayoutVars>
          <dgm:bulletEnabled val="1"/>
        </dgm:presLayoutVars>
      </dgm:prSet>
      <dgm:spPr/>
    </dgm:pt>
    <dgm:pt modelId="{A1599A2F-1B11-41E5-BC03-24CB814C30EE}" type="pres">
      <dgm:prSet presAssocID="{4EA7ECFA-77B0-4BB9-829E-238E2C78E4A6}" presName="sibTrans" presStyleCnt="0"/>
      <dgm:spPr/>
    </dgm:pt>
    <dgm:pt modelId="{E1A2DB3C-AB26-48AF-84C6-1FBEA9927BD1}" type="pres">
      <dgm:prSet presAssocID="{55683E24-5FEB-4DE9-894A-94FF4A2DB0C0}" presName="node" presStyleLbl="node1" presStyleIdx="5" presStyleCnt="9">
        <dgm:presLayoutVars>
          <dgm:bulletEnabled val="1"/>
        </dgm:presLayoutVars>
      </dgm:prSet>
      <dgm:spPr/>
    </dgm:pt>
    <dgm:pt modelId="{16EA6E9A-99CD-4887-B326-881C8525CEB3}" type="pres">
      <dgm:prSet presAssocID="{E7098A95-2E92-4336-89DB-4ADA90B2EEAC}" presName="sibTrans" presStyleCnt="0"/>
      <dgm:spPr/>
    </dgm:pt>
    <dgm:pt modelId="{9A40BFD5-01B9-4A9B-A222-63E127287E56}" type="pres">
      <dgm:prSet presAssocID="{DB508502-F903-4685-A7A9-C5242FE335E8}" presName="node" presStyleLbl="node1" presStyleIdx="6" presStyleCnt="9">
        <dgm:presLayoutVars>
          <dgm:bulletEnabled val="1"/>
        </dgm:presLayoutVars>
      </dgm:prSet>
      <dgm:spPr/>
    </dgm:pt>
    <dgm:pt modelId="{0AF5CF00-7B83-4AA5-B71A-EBA9E7AEA58C}" type="pres">
      <dgm:prSet presAssocID="{5731E49E-C4C4-40FC-8371-4D46F0861C8F}" presName="sibTrans" presStyleCnt="0"/>
      <dgm:spPr/>
    </dgm:pt>
    <dgm:pt modelId="{08B01C31-76BE-456C-8D81-1B1D5F9DB915}" type="pres">
      <dgm:prSet presAssocID="{E60CDF7B-734C-4042-89BB-BC80832EC7BC}" presName="node" presStyleLbl="node1" presStyleIdx="7" presStyleCnt="9">
        <dgm:presLayoutVars>
          <dgm:bulletEnabled val="1"/>
        </dgm:presLayoutVars>
      </dgm:prSet>
      <dgm:spPr/>
    </dgm:pt>
    <dgm:pt modelId="{A0E6E80A-3853-491D-9262-7BB5084BB8B7}" type="pres">
      <dgm:prSet presAssocID="{D6D752B7-11C7-4AB2-8783-7EA0B3596521}" presName="sibTrans" presStyleCnt="0"/>
      <dgm:spPr/>
    </dgm:pt>
    <dgm:pt modelId="{EB221F4D-E04E-4808-85BF-13EA325318E9}" type="pres">
      <dgm:prSet presAssocID="{22B2D734-ABFE-40B5-8ADF-8A414824CB18}" presName="node" presStyleLbl="node1" presStyleIdx="8" presStyleCnt="9">
        <dgm:presLayoutVars>
          <dgm:bulletEnabled val="1"/>
        </dgm:presLayoutVars>
      </dgm:prSet>
      <dgm:spPr/>
    </dgm:pt>
  </dgm:ptLst>
  <dgm:cxnLst>
    <dgm:cxn modelId="{92261B15-7201-4DF2-893E-F3E394B509C5}" srcId="{B95004FC-3898-4985-A650-FFBC2B7574D1}" destId="{A4011C0A-5BC1-4B62-8CD4-6D6DD0BBEF36}" srcOrd="3" destOrd="0" parTransId="{9940121C-3328-4F6B-A08C-B62CA6A2502F}" sibTransId="{7A24BD72-8E8F-484C-93EA-40FCD5FD57F2}"/>
    <dgm:cxn modelId="{1ED54515-1819-44E9-B62D-93EA226E5EF8}" type="presOf" srcId="{E60CDF7B-734C-4042-89BB-BC80832EC7BC}" destId="{08B01C31-76BE-456C-8D81-1B1D5F9DB915}" srcOrd="0" destOrd="0" presId="urn:microsoft.com/office/officeart/2005/8/layout/default"/>
    <dgm:cxn modelId="{9E84BB23-1CF6-46DD-BE7B-E1DE4D7E84A3}" srcId="{B95004FC-3898-4985-A650-FFBC2B7574D1}" destId="{22B2D734-ABFE-40B5-8ADF-8A414824CB18}" srcOrd="8" destOrd="0" parTransId="{35E65D31-51E4-4233-89B6-7DA05765322D}" sibTransId="{C4357638-8AFD-470F-B998-082BD53167CA}"/>
    <dgm:cxn modelId="{17497836-2636-458B-888B-DA3251CE4461}" srcId="{B95004FC-3898-4985-A650-FFBC2B7574D1}" destId="{55683E24-5FEB-4DE9-894A-94FF4A2DB0C0}" srcOrd="5" destOrd="0" parTransId="{F253C627-36A3-473E-A54A-47AD779A081D}" sibTransId="{E7098A95-2E92-4336-89DB-4ADA90B2EEAC}"/>
    <dgm:cxn modelId="{3A4A3637-79AF-49EB-A97B-4C2D3E71A4EA}" type="presOf" srcId="{29940E1A-C0A2-45CD-991C-F6A88F81541B}" destId="{1E0C5A48-618F-4CDA-95E6-D3A4BBA5046C}" srcOrd="0" destOrd="0" presId="urn:microsoft.com/office/officeart/2005/8/layout/default"/>
    <dgm:cxn modelId="{3BA2153D-54C9-4642-8167-8B3BFE4CD876}" type="presOf" srcId="{B95004FC-3898-4985-A650-FFBC2B7574D1}" destId="{1D509051-7C9C-423B-9AEB-BABA3DA85638}" srcOrd="0" destOrd="0" presId="urn:microsoft.com/office/officeart/2005/8/layout/default"/>
    <dgm:cxn modelId="{0DABD76D-E5FA-49FC-82E9-396A64D0502A}" type="presOf" srcId="{C2A4BD2F-5B09-440F-B0DE-AC1FBDB8A820}" destId="{816170AD-BDAD-4749-AFB1-91645D83051A}" srcOrd="0" destOrd="0" presId="urn:microsoft.com/office/officeart/2005/8/layout/default"/>
    <dgm:cxn modelId="{70D54354-FDC1-4EE5-BC6E-4F48364FE5FD}" type="presOf" srcId="{5A4C73F0-04E8-489B-9536-6F00F953E246}" destId="{41DC71EF-CC0B-4BCD-AF4A-CBCDD83E0457}" srcOrd="0" destOrd="0" presId="urn:microsoft.com/office/officeart/2005/8/layout/default"/>
    <dgm:cxn modelId="{6F1E1C56-2C79-4CCB-B156-47D3F7491889}" srcId="{B95004FC-3898-4985-A650-FFBC2B7574D1}" destId="{8AB81E26-D4DD-4327-8CDB-E7523DCD0C10}" srcOrd="1" destOrd="0" parTransId="{0FF27711-63D9-44C5-B6F7-5B8389B7243E}" sibTransId="{00D387BB-78C4-40A2-AB60-046AD670F10A}"/>
    <dgm:cxn modelId="{E2606D79-75D6-4DEA-A7AB-4D4B8AEDB698}" type="presOf" srcId="{22B2D734-ABFE-40B5-8ADF-8A414824CB18}" destId="{EB221F4D-E04E-4808-85BF-13EA325318E9}" srcOrd="0" destOrd="0" presId="urn:microsoft.com/office/officeart/2005/8/layout/default"/>
    <dgm:cxn modelId="{8F8C847D-3452-4E53-9D46-93A09895E116}" srcId="{B95004FC-3898-4985-A650-FFBC2B7574D1}" destId="{C2A4BD2F-5B09-440F-B0DE-AC1FBDB8A820}" srcOrd="2" destOrd="0" parTransId="{7BECD638-E6D8-4521-A329-963294A1C38D}" sibTransId="{538BEC78-7CB9-45EE-A665-E296A1237849}"/>
    <dgm:cxn modelId="{1FF23794-2F8C-44EA-A107-266C8CE672D7}" srcId="{B95004FC-3898-4985-A650-FFBC2B7574D1}" destId="{E60CDF7B-734C-4042-89BB-BC80832EC7BC}" srcOrd="7" destOrd="0" parTransId="{41E86716-5C9D-476D-852C-4DC9ADC80EBA}" sibTransId="{D6D752B7-11C7-4AB2-8783-7EA0B3596521}"/>
    <dgm:cxn modelId="{F0A7A8AC-4E78-4FB8-BC72-01CE17B191C7}" srcId="{B95004FC-3898-4985-A650-FFBC2B7574D1}" destId="{29940E1A-C0A2-45CD-991C-F6A88F81541B}" srcOrd="4" destOrd="0" parTransId="{77550F1B-0DD1-4D1C-A65C-CAAD3F7FBF05}" sibTransId="{4EA7ECFA-77B0-4BB9-829E-238E2C78E4A6}"/>
    <dgm:cxn modelId="{4F4A1DE0-90F8-4BA3-A45C-38569F16BE60}" type="presOf" srcId="{8AB81E26-D4DD-4327-8CDB-E7523DCD0C10}" destId="{ACAD1041-4978-489E-B2F5-8C0A97430ACF}" srcOrd="0" destOrd="0" presId="urn:microsoft.com/office/officeart/2005/8/layout/default"/>
    <dgm:cxn modelId="{D2A13BE0-5F90-47E5-BFF8-9889A086EC53}" srcId="{B95004FC-3898-4985-A650-FFBC2B7574D1}" destId="{5A4C73F0-04E8-489B-9536-6F00F953E246}" srcOrd="0" destOrd="0" parTransId="{964B15AC-8E34-418F-9B57-08F7702B7977}" sibTransId="{9DABF9B6-E631-4330-9A97-931E380A7306}"/>
    <dgm:cxn modelId="{0EF33EEB-5D6E-4186-AFC1-DD35C985A76E}" type="presOf" srcId="{DB508502-F903-4685-A7A9-C5242FE335E8}" destId="{9A40BFD5-01B9-4A9B-A222-63E127287E56}" srcOrd="0" destOrd="0" presId="urn:microsoft.com/office/officeart/2005/8/layout/default"/>
    <dgm:cxn modelId="{9A46D5EF-82C3-4B7E-A391-526E4666FE04}" type="presOf" srcId="{A4011C0A-5BC1-4B62-8CD4-6D6DD0BBEF36}" destId="{CF643DB2-F3AD-4B77-9D42-28E969C293FA}" srcOrd="0" destOrd="0" presId="urn:microsoft.com/office/officeart/2005/8/layout/default"/>
    <dgm:cxn modelId="{FF71ECF4-69F5-4F37-BD36-2BF624EC7687}" srcId="{B95004FC-3898-4985-A650-FFBC2B7574D1}" destId="{DB508502-F903-4685-A7A9-C5242FE335E8}" srcOrd="6" destOrd="0" parTransId="{9EC849FF-D3B1-4CB2-9B09-E519F196C70B}" sibTransId="{5731E49E-C4C4-40FC-8371-4D46F0861C8F}"/>
    <dgm:cxn modelId="{104AB7F6-79FD-4E45-8B03-02D10BD0BC79}" type="presOf" srcId="{55683E24-5FEB-4DE9-894A-94FF4A2DB0C0}" destId="{E1A2DB3C-AB26-48AF-84C6-1FBEA9927BD1}" srcOrd="0" destOrd="0" presId="urn:microsoft.com/office/officeart/2005/8/layout/default"/>
    <dgm:cxn modelId="{6CC20CC6-248D-4FAE-ADA2-BEDE696C5434}" type="presParOf" srcId="{1D509051-7C9C-423B-9AEB-BABA3DA85638}" destId="{41DC71EF-CC0B-4BCD-AF4A-CBCDD83E0457}" srcOrd="0" destOrd="0" presId="urn:microsoft.com/office/officeart/2005/8/layout/default"/>
    <dgm:cxn modelId="{AA51BF3C-F1C2-47FE-91DA-6471B54184FD}" type="presParOf" srcId="{1D509051-7C9C-423B-9AEB-BABA3DA85638}" destId="{6B837AEF-DBC0-4A46-8CF8-F54D66F91B0C}" srcOrd="1" destOrd="0" presId="urn:microsoft.com/office/officeart/2005/8/layout/default"/>
    <dgm:cxn modelId="{FAAAD059-4D92-4B67-ADF9-9326783DD03F}" type="presParOf" srcId="{1D509051-7C9C-423B-9AEB-BABA3DA85638}" destId="{ACAD1041-4978-489E-B2F5-8C0A97430ACF}" srcOrd="2" destOrd="0" presId="urn:microsoft.com/office/officeart/2005/8/layout/default"/>
    <dgm:cxn modelId="{E4796776-4BEF-44D1-A31A-4133A207A60E}" type="presParOf" srcId="{1D509051-7C9C-423B-9AEB-BABA3DA85638}" destId="{7FB7D098-4227-410A-B63E-12AE6E54A2EB}" srcOrd="3" destOrd="0" presId="urn:microsoft.com/office/officeart/2005/8/layout/default"/>
    <dgm:cxn modelId="{FD9B45E0-6A73-4F4A-A5C6-CE327BE0703D}" type="presParOf" srcId="{1D509051-7C9C-423B-9AEB-BABA3DA85638}" destId="{816170AD-BDAD-4749-AFB1-91645D83051A}" srcOrd="4" destOrd="0" presId="urn:microsoft.com/office/officeart/2005/8/layout/default"/>
    <dgm:cxn modelId="{808BC9BD-2E9B-4932-B9A6-6B7D35172CE2}" type="presParOf" srcId="{1D509051-7C9C-423B-9AEB-BABA3DA85638}" destId="{BC346629-0E95-4FAA-8C6C-BA78947EF271}" srcOrd="5" destOrd="0" presId="urn:microsoft.com/office/officeart/2005/8/layout/default"/>
    <dgm:cxn modelId="{A9D50A6E-86EA-417A-A232-E63A58E5DF8B}" type="presParOf" srcId="{1D509051-7C9C-423B-9AEB-BABA3DA85638}" destId="{CF643DB2-F3AD-4B77-9D42-28E969C293FA}" srcOrd="6" destOrd="0" presId="urn:microsoft.com/office/officeart/2005/8/layout/default"/>
    <dgm:cxn modelId="{B00DA952-2D6B-494E-BB14-8097020F2924}" type="presParOf" srcId="{1D509051-7C9C-423B-9AEB-BABA3DA85638}" destId="{591F44AA-B1F6-46C9-AB47-A2531568FB73}" srcOrd="7" destOrd="0" presId="urn:microsoft.com/office/officeart/2005/8/layout/default"/>
    <dgm:cxn modelId="{906963BB-4D6C-45A3-8892-CD119D8A44B4}" type="presParOf" srcId="{1D509051-7C9C-423B-9AEB-BABA3DA85638}" destId="{1E0C5A48-618F-4CDA-95E6-D3A4BBA5046C}" srcOrd="8" destOrd="0" presId="urn:microsoft.com/office/officeart/2005/8/layout/default"/>
    <dgm:cxn modelId="{93C93B9B-5BA9-4A8A-9EAF-764D63411422}" type="presParOf" srcId="{1D509051-7C9C-423B-9AEB-BABA3DA85638}" destId="{A1599A2F-1B11-41E5-BC03-24CB814C30EE}" srcOrd="9" destOrd="0" presId="urn:microsoft.com/office/officeart/2005/8/layout/default"/>
    <dgm:cxn modelId="{CC8DBEF3-0340-49E0-A29F-37B6F0A64471}" type="presParOf" srcId="{1D509051-7C9C-423B-9AEB-BABA3DA85638}" destId="{E1A2DB3C-AB26-48AF-84C6-1FBEA9927BD1}" srcOrd="10" destOrd="0" presId="urn:microsoft.com/office/officeart/2005/8/layout/default"/>
    <dgm:cxn modelId="{CD306BFD-4D94-4E1B-B079-27E2680772B6}" type="presParOf" srcId="{1D509051-7C9C-423B-9AEB-BABA3DA85638}" destId="{16EA6E9A-99CD-4887-B326-881C8525CEB3}" srcOrd="11" destOrd="0" presId="urn:microsoft.com/office/officeart/2005/8/layout/default"/>
    <dgm:cxn modelId="{89866EFA-E21F-459C-9D0A-43AE49128174}" type="presParOf" srcId="{1D509051-7C9C-423B-9AEB-BABA3DA85638}" destId="{9A40BFD5-01B9-4A9B-A222-63E127287E56}" srcOrd="12" destOrd="0" presId="urn:microsoft.com/office/officeart/2005/8/layout/default"/>
    <dgm:cxn modelId="{37573DA5-704D-4324-8A9A-A2EC3C91BD7B}" type="presParOf" srcId="{1D509051-7C9C-423B-9AEB-BABA3DA85638}" destId="{0AF5CF00-7B83-4AA5-B71A-EBA9E7AEA58C}" srcOrd="13" destOrd="0" presId="urn:microsoft.com/office/officeart/2005/8/layout/default"/>
    <dgm:cxn modelId="{D5499932-828C-4E46-9817-3F025C01E2A8}" type="presParOf" srcId="{1D509051-7C9C-423B-9AEB-BABA3DA85638}" destId="{08B01C31-76BE-456C-8D81-1B1D5F9DB915}" srcOrd="14" destOrd="0" presId="urn:microsoft.com/office/officeart/2005/8/layout/default"/>
    <dgm:cxn modelId="{72FB149F-D82A-44B9-BC77-D5AEBE6E1521}" type="presParOf" srcId="{1D509051-7C9C-423B-9AEB-BABA3DA85638}" destId="{A0E6E80A-3853-491D-9262-7BB5084BB8B7}" srcOrd="15" destOrd="0" presId="urn:microsoft.com/office/officeart/2005/8/layout/default"/>
    <dgm:cxn modelId="{87382B6C-9A4B-401C-9B70-2FFA9A820350}" type="presParOf" srcId="{1D509051-7C9C-423B-9AEB-BABA3DA85638}" destId="{EB221F4D-E04E-4808-85BF-13EA325318E9}" srcOrd="1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1DC71EF-CC0B-4BCD-AF4A-CBCDD83E0457}">
      <dsp:nvSpPr>
        <dsp:cNvPr id="0" name=""/>
        <dsp:cNvSpPr/>
      </dsp:nvSpPr>
      <dsp:spPr>
        <a:xfrm>
          <a:off x="582645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Why ? </a:t>
          </a:r>
          <a:endParaRPr lang="en-US" sz="900" kern="1200"/>
        </a:p>
      </dsp:txBody>
      <dsp:txXfrm>
        <a:off x="582645" y="1178"/>
        <a:ext cx="2174490" cy="1304694"/>
      </dsp:txXfrm>
    </dsp:sp>
    <dsp:sp modelId="{ACAD1041-4978-489E-B2F5-8C0A97430ACF}">
      <dsp:nvSpPr>
        <dsp:cNvPr id="0" name=""/>
        <dsp:cNvSpPr/>
      </dsp:nvSpPr>
      <dsp:spPr>
        <a:xfrm>
          <a:off x="297458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Automate the monitoring of an Oil and Gas Subsea Production Hydraulic Control System. Anomalies/Failures result in production downtime, Subsea intervention and Environmental non-compliance reports.</a:t>
          </a:r>
          <a:endParaRPr lang="en-US" sz="900" kern="1200" dirty="0"/>
        </a:p>
      </dsp:txBody>
      <dsp:txXfrm>
        <a:off x="2974584" y="1178"/>
        <a:ext cx="2174490" cy="1304694"/>
      </dsp:txXfrm>
    </dsp:sp>
    <dsp:sp modelId="{816170AD-BDAD-4749-AFB1-91645D83051A}">
      <dsp:nvSpPr>
        <dsp:cNvPr id="0" name=""/>
        <dsp:cNvSpPr/>
      </dsp:nvSpPr>
      <dsp:spPr>
        <a:xfrm>
          <a:off x="536652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Objectives:</a:t>
          </a:r>
          <a:endParaRPr lang="en-US" sz="900" kern="1200"/>
        </a:p>
      </dsp:txBody>
      <dsp:txXfrm>
        <a:off x="5366524" y="1178"/>
        <a:ext cx="2174490" cy="1304694"/>
      </dsp:txXfrm>
    </dsp:sp>
    <dsp:sp modelId="{CF643DB2-F3AD-4B77-9D42-28E969C293FA}">
      <dsp:nvSpPr>
        <dsp:cNvPr id="0" name=""/>
        <dsp:cNvSpPr/>
      </dsp:nvSpPr>
      <dsp:spPr>
        <a:xfrm>
          <a:off x="7758464" y="1178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1.Implement a machine learning based models to identify hydraulic fluid losses and abnormal system behaviour (high/low pressures, loss of redundancy, low tank levels, high return flow rates). </a:t>
          </a:r>
          <a:r>
            <a:rPr lang="en-GB" sz="900" b="1" kern="1200" dirty="0"/>
            <a:t>Condition Monitoring / Anomaly Detection utilising Neural Network Machine Learning.</a:t>
          </a:r>
          <a:endParaRPr lang="en-US" sz="900" kern="1200" dirty="0"/>
        </a:p>
      </dsp:txBody>
      <dsp:txXfrm>
        <a:off x="7758464" y="1178"/>
        <a:ext cx="2174490" cy="1304694"/>
      </dsp:txXfrm>
    </dsp:sp>
    <dsp:sp modelId="{1E0C5A48-618F-4CDA-95E6-D3A4BBA5046C}">
      <dsp:nvSpPr>
        <dsp:cNvPr id="0" name=""/>
        <dsp:cNvSpPr/>
      </dsp:nvSpPr>
      <dsp:spPr>
        <a:xfrm>
          <a:off x="582645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2.Monitor pump runtimes from the data to determine maintenance requirements. </a:t>
          </a:r>
          <a:r>
            <a:rPr lang="en-GB" sz="900" b="1" kern="1200" dirty="0"/>
            <a:t>Predicitve Maintenance.</a:t>
          </a:r>
          <a:endParaRPr lang="en-US" sz="900" kern="1200" dirty="0"/>
        </a:p>
      </dsp:txBody>
      <dsp:txXfrm>
        <a:off x="582645" y="1523321"/>
        <a:ext cx="2174490" cy="1304694"/>
      </dsp:txXfrm>
    </dsp:sp>
    <dsp:sp modelId="{E1A2DB3C-AB26-48AF-84C6-1FBEA9927BD1}">
      <dsp:nvSpPr>
        <dsp:cNvPr id="0" name=""/>
        <dsp:cNvSpPr/>
      </dsp:nvSpPr>
      <dsp:spPr>
        <a:xfrm>
          <a:off x="297458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3.Predict future fluid consumption for environmental reporting and commercial purposes to ensure optimal quantities of hydraulic fluid is ordered. </a:t>
          </a:r>
          <a:r>
            <a:rPr lang="en-GB" sz="900" b="1" kern="1200" dirty="0"/>
            <a:t>Time Series</a:t>
          </a:r>
          <a:r>
            <a:rPr lang="en-GB" sz="900" kern="1200" dirty="0"/>
            <a:t> </a:t>
          </a:r>
          <a:r>
            <a:rPr lang="en-GB" sz="900" b="1" kern="1200" dirty="0"/>
            <a:t>Demand Forecasting. </a:t>
          </a:r>
          <a:endParaRPr lang="en-US" sz="900" kern="1200" dirty="0"/>
        </a:p>
      </dsp:txBody>
      <dsp:txXfrm>
        <a:off x="2974584" y="1523321"/>
        <a:ext cx="2174490" cy="1304694"/>
      </dsp:txXfrm>
    </dsp:sp>
    <dsp:sp modelId="{9A40BFD5-01B9-4A9B-A222-63E127287E56}">
      <dsp:nvSpPr>
        <dsp:cNvPr id="0" name=""/>
        <dsp:cNvSpPr/>
      </dsp:nvSpPr>
      <dsp:spPr>
        <a:xfrm>
          <a:off x="536652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4.Calculate and display other useful data for operator such as daily/weekly/monthly fluid usage, umbilical charge volumes, high periods of valve ops, fluid added to tank, valve ops and expected fluid consumption. This may be by way of a Power BI dashboard to provide a single page with clear concise information. </a:t>
          </a:r>
          <a:r>
            <a:rPr lang="en-GB" sz="900" b="1" kern="1200" dirty="0"/>
            <a:t>Data Manipulation and Visualisation. </a:t>
          </a:r>
          <a:endParaRPr lang="en-US" sz="900" kern="1200" dirty="0"/>
        </a:p>
      </dsp:txBody>
      <dsp:txXfrm>
        <a:off x="5366524" y="1523321"/>
        <a:ext cx="2174490" cy="1304694"/>
      </dsp:txXfrm>
    </dsp:sp>
    <dsp:sp modelId="{08B01C31-76BE-456C-8D81-1B1D5F9DB915}">
      <dsp:nvSpPr>
        <dsp:cNvPr id="0" name=""/>
        <dsp:cNvSpPr/>
      </dsp:nvSpPr>
      <dsp:spPr>
        <a:xfrm>
          <a:off x="7758464" y="1523321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 dirty="0"/>
            <a:t>5.Generate automated compliance-ready reports for submission to the regulatory authorities. </a:t>
          </a:r>
          <a:r>
            <a:rPr lang="en-GB" sz="900" b="1" kern="1200" dirty="0"/>
            <a:t>Data Reporting</a:t>
          </a:r>
          <a:endParaRPr lang="en-US" sz="900" kern="1200" dirty="0"/>
        </a:p>
      </dsp:txBody>
      <dsp:txXfrm>
        <a:off x="7758464" y="1523321"/>
        <a:ext cx="2174490" cy="1304694"/>
      </dsp:txXfrm>
    </dsp:sp>
    <dsp:sp modelId="{EB221F4D-E04E-4808-85BF-13EA325318E9}">
      <dsp:nvSpPr>
        <dsp:cNvPr id="0" name=""/>
        <dsp:cNvSpPr/>
      </dsp:nvSpPr>
      <dsp:spPr>
        <a:xfrm>
          <a:off x="4170554" y="3045465"/>
          <a:ext cx="2174490" cy="130469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900" kern="1200"/>
            <a:t>6.Use algorithms developed on static data for Real Time Data Monitoring. </a:t>
          </a:r>
          <a:r>
            <a:rPr lang="en-GB" sz="900" b="1" kern="1200" dirty="0"/>
            <a:t>Deliver Real Life Value</a:t>
          </a:r>
          <a:endParaRPr lang="en-US" sz="900" kern="1200" dirty="0"/>
        </a:p>
      </dsp:txBody>
      <dsp:txXfrm>
        <a:off x="4170554" y="3045465"/>
        <a:ext cx="2174490" cy="130469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6AB9B7-1FF4-486F-9445-5152E6639E48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7671FD-EDC6-4C80-99DB-39DE3BECF91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2348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7671FD-EDC6-4C80-99DB-39DE3BECF911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4996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DC8590-7A65-7EEA-9379-94141501A9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944EE6-6786-4A6E-9A12-1D1B178EF1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9FF5AF-9FBA-7323-966D-D45EF22FC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25ADA-1443-4550-6F1E-A5BC8EB744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6183B5-5CA3-AC59-5D74-67AD154F7B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7286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354129-5BAE-8558-B5BC-6C6657F963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B89EB-0EA9-6BFB-1363-10DC7FBFE8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71A72-7DE5-0F3A-90D5-CDD784EFE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11D4FB-C447-7CA9-B5A9-3DFFA5CB5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DF7D0B-CF6E-504D-AFDA-C6B320B16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60014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7AAA84A-7B11-C6C8-CB39-C70AB9148A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2A22CF-27EC-A45A-0B2B-02CED8EB36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E760C0-7849-E213-FD67-5C4265A649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721C97-3891-3B68-A83D-B4E530F97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BBDCF9-44F6-C281-5B07-7116208A7C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89064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EC585-AE3F-D96B-7A3E-048393D4B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389F82-4769-36B7-1756-151CC90442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883475-F436-6A48-ADB8-21FA944A31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89D793-2550-6650-40DD-593AFDD1B7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1DF27A-1F4C-C8B6-B95B-EAFB8E036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35590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30444-EE1C-F076-A628-F35D3A986D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53F75D-74E9-70EF-E038-F6C3CDA7B1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735AC-20E6-AECF-7EBC-9CB9C3ABE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52C491-B6A1-DDFA-AA69-59B72FF617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EACFE8-03E5-A14E-66AA-55966AAD0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63624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B3F18-ABA0-1B3B-E625-8045C0E27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7AADBF-AE81-D61A-B925-37CA48EFA2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F996FB-68DA-3A5D-DDCF-50C923D2C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F931BE-EC27-402B-C3CB-89B1A3E81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E10D1C-4844-7B51-8E41-EF0722E97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3B8DCE-8E1B-FA3F-7202-FCD77E5DB5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6616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BF6F37-85E5-2D23-A411-F72C1B344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C84178-6D15-7753-F1A1-EFA534085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8C37C7-E645-E450-9C74-94655A3188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380CDF-C27E-C6A1-3326-6CEC2FBD57B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ED57D31-5E00-888C-EB84-542BE801CB8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AC5953F-1713-D510-61C2-5F72A72166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0BA72E-2A8C-2147-8383-B0E3DE162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00BF97-B449-834F-3E75-0D96E57DDD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6475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E3D5A5-23C3-9CF5-C5C8-A5A2FC0879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673C46-AE03-5983-DC51-179806D11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B80F84-D490-CCAE-C50E-CB5176CEF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5C50273-2B16-9520-6A0F-A3EAE8E18F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043025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9F7E08C-7025-3EF6-5E91-DAA88914E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48F4B2-DB50-E2C6-5974-0F2F31E78B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D4EB8E-009B-4CAC-72F4-816DFAEDDC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52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D79BC-E734-8D64-4AE6-7E15564120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97286D-6F24-7D65-9FB8-3016825A8E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112C47-2229-478C-85F2-7CD1D92CAC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AD13E6-9FFE-627B-DBB8-F8B568EB02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116BE4-97FA-BA21-7A14-1ADB476EE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121595-7438-9B70-CCFD-8D670397D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42798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BBDB3-618C-4D21-9AC2-D35B54C967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2F48C3-071B-8949-05E9-DBF4F463BAC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311112-61C0-8458-F314-96ED884A2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AF39B-155C-7AF0-187E-9EFBB2D53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81255D-77ED-19E7-9EAD-B36DA5C25A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2E80CE-0827-7890-E379-B83EE801D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604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5910AB-293D-9ADA-F797-407AAA12F9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6A309-5D72-0E7B-1E77-2408120698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D95B-BB78-2816-6D60-A29842ABE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7718E1-778C-4548-B968-295DA26980D3}" type="datetimeFigureOut">
              <a:rPr lang="en-GB" smtClean="0"/>
              <a:t>29/07/2025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FCAD53-D0E2-41FA-59BD-B816537978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53A2AC-650E-50BC-8258-B8F7F78769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27E867-4A9A-4488-A001-4C38882649C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26924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0E30439A-8A5B-46EC-8283-9B6B031D40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427"/>
            <a:ext cx="12192001" cy="6858000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55521" y="-1720"/>
            <a:ext cx="11750040" cy="6840685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61000"/>
                </a:schemeClr>
              </a:gs>
              <a:gs pos="100000">
                <a:schemeClr val="accent1">
                  <a:alpha val="0"/>
                </a:schemeClr>
              </a:gs>
            </a:gsLst>
            <a:lin ang="21594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6054" y="-1291"/>
            <a:ext cx="3608179" cy="6858864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6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5274173">
            <a:off x="6059728" y="779270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4000"/>
                </a:schemeClr>
              </a:gs>
              <a:gs pos="79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FC5118-B756-2F74-ACEE-70379306F6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6865" y="818984"/>
            <a:ext cx="6596245" cy="3268520"/>
          </a:xfrm>
        </p:spPr>
        <p:txBody>
          <a:bodyPr>
            <a:normAutofit/>
          </a:bodyPr>
          <a:lstStyle/>
          <a:p>
            <a:pPr algn="r"/>
            <a:r>
              <a:rPr lang="en-US" sz="2300" b="1" u="sng">
                <a:solidFill>
                  <a:srgbClr val="FFFFFF"/>
                </a:solidFill>
              </a:rPr>
              <a:t>Machine Learning-Based Condition Monitoring and Forecasting</a:t>
            </a:r>
            <a:br>
              <a:rPr lang="en-US" sz="2300" b="1" u="sng">
                <a:solidFill>
                  <a:srgbClr val="FFFFFF"/>
                </a:solidFill>
              </a:rPr>
            </a:br>
            <a:r>
              <a:rPr lang="en-US" sz="2300" b="1" i="1" u="sng">
                <a:solidFill>
                  <a:srgbClr val="FFFFFF"/>
                </a:solidFill>
              </a:rPr>
              <a:t>of Subsea Hydraulic Systems Using Time Series Data</a:t>
            </a:r>
            <a:br>
              <a:rPr lang="en-US" sz="2300" b="1" i="1">
                <a:solidFill>
                  <a:srgbClr val="FFFFFF"/>
                </a:solidFill>
              </a:rPr>
            </a:br>
            <a:br>
              <a:rPr lang="en-US" sz="2300" b="1">
                <a:solidFill>
                  <a:srgbClr val="FFFFFF"/>
                </a:solidFill>
              </a:rPr>
            </a:br>
            <a:r>
              <a:rPr lang="en-US" sz="2300" b="1">
                <a:solidFill>
                  <a:srgbClr val="FFFFFF"/>
                </a:solidFill>
              </a:rPr>
              <a:t>Ross Thomson</a:t>
            </a:r>
            <a:br>
              <a:rPr lang="en-US" sz="2300" b="1">
                <a:solidFill>
                  <a:srgbClr val="FFFFFF"/>
                </a:solidFill>
              </a:rPr>
            </a:br>
            <a:br>
              <a:rPr lang="en-US" sz="2300" b="1">
                <a:solidFill>
                  <a:srgbClr val="FFFFFF"/>
                </a:solidFill>
              </a:rPr>
            </a:br>
            <a:r>
              <a:rPr lang="en-US" sz="2300" b="1">
                <a:solidFill>
                  <a:srgbClr val="FFFFFF"/>
                </a:solidFill>
              </a:rPr>
              <a:t>MSc Project </a:t>
            </a:r>
            <a:br>
              <a:rPr lang="en-US" sz="2300" b="1">
                <a:solidFill>
                  <a:srgbClr val="FFFFFF"/>
                </a:solidFill>
              </a:rPr>
            </a:br>
            <a:br>
              <a:rPr lang="en-US" sz="2300" b="1">
                <a:solidFill>
                  <a:srgbClr val="FFFFFF"/>
                </a:solidFill>
              </a:rPr>
            </a:br>
            <a:endParaRPr lang="en-GB" sz="2300">
              <a:solidFill>
                <a:srgbClr val="FFFFFF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314" y="4480038"/>
            <a:ext cx="12179371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53947E58-F088-49F1-A3D1-DEA690192E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6967085" y="1632660"/>
            <a:ext cx="6857572" cy="3592258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0"/>
                </a:srgb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7368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>
            <a:extLst>
              <a:ext uri="{FF2B5EF4-FFF2-40B4-BE49-F238E27FC236}">
                <a16:creationId xmlns:a16="http://schemas.microsoft.com/office/drawing/2014/main" id="{93901546-0B17-19B6-74A9-50CD2B0DA95C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25000"/>
          </a:blip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28A293-A772-4005-FC9C-ECA401D55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Project Motivation and Objectives</a:t>
            </a:r>
          </a:p>
        </p:txBody>
      </p:sp>
      <p:graphicFrame>
        <p:nvGraphicFramePr>
          <p:cNvPr id="35" name="Content Placeholder 2">
            <a:extLst>
              <a:ext uri="{FF2B5EF4-FFF2-40B4-BE49-F238E27FC236}">
                <a16:creationId xmlns:a16="http://schemas.microsoft.com/office/drawing/2014/main" id="{150CAB69-CFEC-7131-B24B-5D053011852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8580468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324534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58F2F7-0DEE-4941-CAD6-F6CB9B01CB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Subsea System Overview Example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6A82F6-B4F6-0BBC-E177-FFFA4DCE51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4502428" y="1559337"/>
            <a:ext cx="7349938" cy="41621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97196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63F56026-0C25-746A-2CCF-2D60579DCA6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rcRect l="16468" r="17735"/>
          <a:stretch>
            <a:fillRect/>
          </a:stretch>
        </p:blipFill>
        <p:spPr>
          <a:xfrm>
            <a:off x="20" y="1021"/>
            <a:ext cx="12191980" cy="685595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8FB436B-06DE-7AB4-DA4D-6A27F9D72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209" y="635069"/>
            <a:ext cx="4509236" cy="1139139"/>
          </a:xfrm>
        </p:spPr>
        <p:txBody>
          <a:bodyPr>
            <a:normAutofit/>
          </a:bodyPr>
          <a:lstStyle/>
          <a:p>
            <a:r>
              <a:rPr lang="en-US" sz="3600"/>
              <a:t>Time Series Data</a:t>
            </a:r>
            <a:endParaRPr lang="en-GB" sz="36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E9499A-0BB2-689E-1D50-32F5951F6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0992" y="1941362"/>
            <a:ext cx="4492454" cy="2419097"/>
          </a:xfrm>
        </p:spPr>
        <p:txBody>
          <a:bodyPr anchor="t">
            <a:normAutofit/>
          </a:bodyPr>
          <a:lstStyle/>
          <a:p>
            <a:r>
              <a:rPr lang="en-US" sz="1700" dirty="0"/>
              <a:t>TAQA have operated 8 UKCS subsea systems . Time series data available over 20 years of operation taken from Onshore Real Time Monitoring system in csv format. </a:t>
            </a:r>
          </a:p>
          <a:p>
            <a:r>
              <a:rPr lang="en-US" sz="1700" dirty="0"/>
              <a:t>Initial Data noisy. Various </a:t>
            </a:r>
            <a:r>
              <a:rPr lang="en-US" sz="1700"/>
              <a:t>functional algorithms now </a:t>
            </a:r>
            <a:r>
              <a:rPr lang="en-US" sz="1700" dirty="0"/>
              <a:t>completed to clean, manipulate and perform feature Engineering, Functions kept generic to be used across any system dataset.</a:t>
            </a:r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07977D39-626F-40D7-B00F-16E02602DD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49615" y="197110"/>
            <a:ext cx="2020824" cy="202082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49FF1-47B7-2BD7-CE72-44B9A48BAA3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9616" r="10133" b="-1"/>
          <a:stretch>
            <a:fillRect/>
          </a:stretch>
        </p:blipFill>
        <p:spPr>
          <a:xfrm>
            <a:off x="5714207" y="361702"/>
            <a:ext cx="1691640" cy="1691640"/>
          </a:xfrm>
          <a:custGeom>
            <a:avLst/>
            <a:gdLst/>
            <a:ahLst/>
            <a:cxnLst/>
            <a:rect l="l" t="t" r="r" b="b"/>
            <a:pathLst>
              <a:path w="1956816" h="1956816">
                <a:moveTo>
                  <a:pt x="978408" y="0"/>
                </a:moveTo>
                <a:cubicBezTo>
                  <a:pt x="1518768" y="0"/>
                  <a:pt x="1956816" y="438048"/>
                  <a:pt x="1956816" y="978408"/>
                </a:cubicBezTo>
                <a:cubicBezTo>
                  <a:pt x="1956816" y="1518768"/>
                  <a:pt x="1518768" y="1956816"/>
                  <a:pt x="978408" y="1956816"/>
                </a:cubicBezTo>
                <a:cubicBezTo>
                  <a:pt x="438048" y="1956816"/>
                  <a:pt x="0" y="1518768"/>
                  <a:pt x="0" y="978408"/>
                </a:cubicBezTo>
                <a:cubicBezTo>
                  <a:pt x="0" y="438048"/>
                  <a:pt x="438048" y="0"/>
                  <a:pt x="978408" y="0"/>
                </a:cubicBezTo>
                <a:close/>
              </a:path>
            </a:pathLst>
          </a:custGeom>
        </p:spPr>
      </p:pic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B905CDE4-B751-4B3E-B625-6E59F89034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14932" y="1"/>
            <a:ext cx="4077068" cy="3445261"/>
          </a:xfrm>
          <a:custGeom>
            <a:avLst/>
            <a:gdLst>
              <a:gd name="connsiteX0" fmla="*/ 250035 w 4077068"/>
              <a:gd name="connsiteY0" fmla="*/ 0 h 3445261"/>
              <a:gd name="connsiteX1" fmla="*/ 4077068 w 4077068"/>
              <a:gd name="connsiteY1" fmla="*/ 0 h 3445261"/>
              <a:gd name="connsiteX2" fmla="*/ 4077068 w 4077068"/>
              <a:gd name="connsiteY2" fmla="*/ 2743040 h 3445261"/>
              <a:gd name="connsiteX3" fmla="*/ 4074154 w 4077068"/>
              <a:gd name="connsiteY3" fmla="*/ 2746247 h 3445261"/>
              <a:gd name="connsiteX4" fmla="*/ 2386584 w 4077068"/>
              <a:gd name="connsiteY4" fmla="*/ 3445261 h 3445261"/>
              <a:gd name="connsiteX5" fmla="*/ 0 w 4077068"/>
              <a:gd name="connsiteY5" fmla="*/ 1058677 h 3445261"/>
              <a:gd name="connsiteX6" fmla="*/ 187550 w 4077068"/>
              <a:gd name="connsiteY6" fmla="*/ 129711 h 3445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077068" h="3445261">
                <a:moveTo>
                  <a:pt x="250035" y="0"/>
                </a:moveTo>
                <a:lnTo>
                  <a:pt x="4077068" y="0"/>
                </a:lnTo>
                <a:lnTo>
                  <a:pt x="4077068" y="2743040"/>
                </a:lnTo>
                <a:lnTo>
                  <a:pt x="4074154" y="2746247"/>
                </a:lnTo>
                <a:cubicBezTo>
                  <a:pt x="3642267" y="3178134"/>
                  <a:pt x="3045621" y="3445261"/>
                  <a:pt x="2386584" y="3445261"/>
                </a:cubicBezTo>
                <a:cubicBezTo>
                  <a:pt x="1068510" y="3445261"/>
                  <a:pt x="0" y="2376751"/>
                  <a:pt x="0" y="1058677"/>
                </a:cubicBezTo>
                <a:cubicBezTo>
                  <a:pt x="0" y="729159"/>
                  <a:pt x="66782" y="415238"/>
                  <a:pt x="187550" y="129711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08108C16-F4C0-44AA-999D-17BD39219B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21428" y="2550745"/>
            <a:ext cx="3072384" cy="3072384"/>
          </a:xfrm>
          <a:prstGeom prst="ellipse">
            <a:avLst/>
          </a:pr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2" name="Content Placeholder 4">
            <a:extLst>
              <a:ext uri="{FF2B5EF4-FFF2-40B4-BE49-F238E27FC236}">
                <a16:creationId xmlns:a16="http://schemas.microsoft.com/office/drawing/2014/main" id="{78A68467-6A5D-10E2-09D3-D813319ECA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6726" r="24025" b="1"/>
          <a:stretch>
            <a:fillRect/>
          </a:stretch>
        </p:blipFill>
        <p:spPr>
          <a:xfrm>
            <a:off x="5886020" y="2715337"/>
            <a:ext cx="2743200" cy="2743200"/>
          </a:xfrm>
          <a:custGeom>
            <a:avLst/>
            <a:gdLst/>
            <a:ahLst/>
            <a:cxnLst/>
            <a:rect l="l" t="t" r="r" b="b"/>
            <a:pathLst>
              <a:path w="2834640" h="2834640">
                <a:moveTo>
                  <a:pt x="1417320" y="0"/>
                </a:moveTo>
                <a:cubicBezTo>
                  <a:pt x="2200084" y="0"/>
                  <a:pt x="2834640" y="634556"/>
                  <a:pt x="2834640" y="1417320"/>
                </a:cubicBezTo>
                <a:cubicBezTo>
                  <a:pt x="2834640" y="2200084"/>
                  <a:pt x="2200084" y="2834640"/>
                  <a:pt x="1417320" y="2834640"/>
                </a:cubicBezTo>
                <a:cubicBezTo>
                  <a:pt x="634556" y="2834640"/>
                  <a:pt x="0" y="2200084"/>
                  <a:pt x="0" y="1417320"/>
                </a:cubicBezTo>
                <a:cubicBezTo>
                  <a:pt x="0" y="634556"/>
                  <a:pt x="634556" y="0"/>
                  <a:pt x="1417320" y="0"/>
                </a:cubicBezTo>
                <a:close/>
              </a:path>
            </a:pathLst>
          </a:custGeom>
        </p:spPr>
      </p:pic>
      <p:pic>
        <p:nvPicPr>
          <p:cNvPr id="13" name="Content Placeholder 4">
            <a:extLst>
              <a:ext uri="{FF2B5EF4-FFF2-40B4-BE49-F238E27FC236}">
                <a16:creationId xmlns:a16="http://schemas.microsoft.com/office/drawing/2014/main" id="{562A522A-EAB3-5846-9430-553D9632B724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9073" r="23524" b="1"/>
          <a:stretch>
            <a:fillRect/>
          </a:stretch>
        </p:blipFill>
        <p:spPr>
          <a:xfrm>
            <a:off x="8278624" y="2"/>
            <a:ext cx="3913376" cy="3281569"/>
          </a:xfrm>
          <a:custGeom>
            <a:avLst/>
            <a:gdLst/>
            <a:ahLst/>
            <a:cxnLst/>
            <a:rect l="l" t="t" r="r" b="b"/>
            <a:pathLst>
              <a:path w="3913376" h="3281569">
                <a:moveTo>
                  <a:pt x="267865" y="0"/>
                </a:moveTo>
                <a:lnTo>
                  <a:pt x="3913376" y="0"/>
                </a:lnTo>
                <a:lnTo>
                  <a:pt x="3913376" y="2499938"/>
                </a:lnTo>
                <a:lnTo>
                  <a:pt x="3794714" y="2630499"/>
                </a:lnTo>
                <a:cubicBezTo>
                  <a:pt x="3392450" y="3032763"/>
                  <a:pt x="2836727" y="3281569"/>
                  <a:pt x="2222892" y="3281569"/>
                </a:cubicBezTo>
                <a:cubicBezTo>
                  <a:pt x="995223" y="3281569"/>
                  <a:pt x="0" y="2286346"/>
                  <a:pt x="0" y="1058677"/>
                </a:cubicBezTo>
                <a:cubicBezTo>
                  <a:pt x="0" y="751760"/>
                  <a:pt x="62202" y="459370"/>
                  <a:pt x="174686" y="193427"/>
                </a:cubicBezTo>
                <a:close/>
              </a:path>
            </a:pathLst>
          </a:custGeom>
        </p:spPr>
      </p:pic>
      <p:sp>
        <p:nvSpPr>
          <p:cNvPr id="66" name="Freeform: Shape 65">
            <a:extLst>
              <a:ext uri="{FF2B5EF4-FFF2-40B4-BE49-F238E27FC236}">
                <a16:creationId xmlns:a16="http://schemas.microsoft.com/office/drawing/2014/main" id="{CDC29AC1-2821-4FCC-B597-88DAF39C36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53162" y="4604085"/>
            <a:ext cx="4281112" cy="2253913"/>
          </a:xfrm>
          <a:custGeom>
            <a:avLst/>
            <a:gdLst>
              <a:gd name="connsiteX0" fmla="*/ 2140556 w 4281112"/>
              <a:gd name="connsiteY0" fmla="*/ 0 h 2253913"/>
              <a:gd name="connsiteX1" fmla="*/ 4281112 w 4281112"/>
              <a:gd name="connsiteY1" fmla="*/ 2140556 h 2253913"/>
              <a:gd name="connsiteX2" fmla="*/ 4275388 w 4281112"/>
              <a:gd name="connsiteY2" fmla="*/ 2253913 h 2253913"/>
              <a:gd name="connsiteX3" fmla="*/ 5724 w 4281112"/>
              <a:gd name="connsiteY3" fmla="*/ 2253913 h 2253913"/>
              <a:gd name="connsiteX4" fmla="*/ 0 w 4281112"/>
              <a:gd name="connsiteY4" fmla="*/ 2140556 h 2253913"/>
              <a:gd name="connsiteX5" fmla="*/ 2140556 w 4281112"/>
              <a:gd name="connsiteY5" fmla="*/ 0 h 2253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281112" h="2253913">
                <a:moveTo>
                  <a:pt x="2140556" y="0"/>
                </a:moveTo>
                <a:cubicBezTo>
                  <a:pt x="3322752" y="0"/>
                  <a:pt x="4281112" y="958360"/>
                  <a:pt x="4281112" y="2140556"/>
                </a:cubicBezTo>
                <a:lnTo>
                  <a:pt x="4275388" y="2253913"/>
                </a:lnTo>
                <a:lnTo>
                  <a:pt x="5724" y="2253913"/>
                </a:lnTo>
                <a:lnTo>
                  <a:pt x="0" y="2140556"/>
                </a:lnTo>
                <a:cubicBezTo>
                  <a:pt x="0" y="958360"/>
                  <a:pt x="958360" y="0"/>
                  <a:pt x="214055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4356AD2-63BE-6939-3435-CC66E28331F1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16409" r="6989" b="2"/>
          <a:stretch>
            <a:fillRect/>
          </a:stretch>
        </p:blipFill>
        <p:spPr>
          <a:xfrm>
            <a:off x="1818614" y="4769536"/>
            <a:ext cx="3950208" cy="2088462"/>
          </a:xfrm>
          <a:custGeom>
            <a:avLst/>
            <a:gdLst/>
            <a:ahLst/>
            <a:cxnLst/>
            <a:rect l="l" t="t" r="r" b="b"/>
            <a:pathLst>
              <a:path w="3950208" h="2088462">
                <a:moveTo>
                  <a:pt x="1975104" y="0"/>
                </a:moveTo>
                <a:cubicBezTo>
                  <a:pt x="3065924" y="0"/>
                  <a:pt x="3950208" y="884284"/>
                  <a:pt x="3950208" y="1975104"/>
                </a:cubicBezTo>
                <a:lnTo>
                  <a:pt x="3944484" y="2088462"/>
                </a:lnTo>
                <a:lnTo>
                  <a:pt x="5724" y="2088462"/>
                </a:lnTo>
                <a:lnTo>
                  <a:pt x="0" y="1975104"/>
                </a:lnTo>
                <a:cubicBezTo>
                  <a:pt x="0" y="884284"/>
                  <a:pt x="884284" y="0"/>
                  <a:pt x="1975104" y="0"/>
                </a:cubicBezTo>
                <a:close/>
              </a:path>
            </a:pathLst>
          </a:custGeom>
        </p:spPr>
      </p:pic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C8F10CB3-3B5E-4C7A-98CF-B87454DDFA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848370" y="3966828"/>
            <a:ext cx="3339958" cy="2891173"/>
          </a:xfrm>
          <a:custGeom>
            <a:avLst/>
            <a:gdLst>
              <a:gd name="connsiteX0" fmla="*/ 2002536 w 3339958"/>
              <a:gd name="connsiteY0" fmla="*/ 0 h 2891173"/>
              <a:gd name="connsiteX1" fmla="*/ 3276335 w 3339958"/>
              <a:gd name="connsiteY1" fmla="*/ 457282 h 2891173"/>
              <a:gd name="connsiteX2" fmla="*/ 3339958 w 3339958"/>
              <a:gd name="connsiteY2" fmla="*/ 515107 h 2891173"/>
              <a:gd name="connsiteX3" fmla="*/ 3339958 w 3339958"/>
              <a:gd name="connsiteY3" fmla="*/ 2891173 h 2891173"/>
              <a:gd name="connsiteX4" fmla="*/ 209954 w 3339958"/>
              <a:gd name="connsiteY4" fmla="*/ 2891173 h 2891173"/>
              <a:gd name="connsiteX5" fmla="*/ 157369 w 3339958"/>
              <a:gd name="connsiteY5" fmla="*/ 2782014 h 2891173"/>
              <a:gd name="connsiteX6" fmla="*/ 0 w 3339958"/>
              <a:gd name="connsiteY6" fmla="*/ 2002536 h 2891173"/>
              <a:gd name="connsiteX7" fmla="*/ 2002536 w 3339958"/>
              <a:gd name="connsiteY7" fmla="*/ 0 h 28911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339958" h="2891173">
                <a:moveTo>
                  <a:pt x="2002536" y="0"/>
                </a:moveTo>
                <a:cubicBezTo>
                  <a:pt x="2486398" y="0"/>
                  <a:pt x="2930179" y="171609"/>
                  <a:pt x="3276335" y="457282"/>
                </a:cubicBezTo>
                <a:lnTo>
                  <a:pt x="3339958" y="515107"/>
                </a:lnTo>
                <a:lnTo>
                  <a:pt x="3339958" y="2891173"/>
                </a:lnTo>
                <a:lnTo>
                  <a:pt x="209954" y="2891173"/>
                </a:lnTo>
                <a:lnTo>
                  <a:pt x="157369" y="2782014"/>
                </a:lnTo>
                <a:cubicBezTo>
                  <a:pt x="56036" y="2542434"/>
                  <a:pt x="0" y="2279029"/>
                  <a:pt x="0" y="2002536"/>
                </a:cubicBezTo>
                <a:cubicBezTo>
                  <a:pt x="0" y="896566"/>
                  <a:pt x="896566" y="0"/>
                  <a:pt x="2002536" y="0"/>
                </a:cubicBezTo>
                <a:close/>
              </a:path>
            </a:pathLst>
          </a:custGeom>
          <a:solidFill>
            <a:srgbClr val="FFFFFF">
              <a:alpha val="8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8A865D1-A402-7E6F-EC9B-1463535B3986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22897" r="27258" b="-1"/>
          <a:stretch>
            <a:fillRect/>
          </a:stretch>
        </p:blipFill>
        <p:spPr>
          <a:xfrm>
            <a:off x="9009416" y="4131546"/>
            <a:ext cx="3178912" cy="2726454"/>
          </a:xfrm>
          <a:custGeom>
            <a:avLst/>
            <a:gdLst/>
            <a:ahLst/>
            <a:cxnLst/>
            <a:rect l="l" t="t" r="r" b="b"/>
            <a:pathLst>
              <a:path w="3178912" h="2726454">
                <a:moveTo>
                  <a:pt x="1837818" y="0"/>
                </a:moveTo>
                <a:cubicBezTo>
                  <a:pt x="2345318" y="0"/>
                  <a:pt x="2804772" y="205705"/>
                  <a:pt x="3137352" y="538285"/>
                </a:cubicBezTo>
                <a:lnTo>
                  <a:pt x="3178912" y="584013"/>
                </a:lnTo>
                <a:lnTo>
                  <a:pt x="3178912" y="2726454"/>
                </a:lnTo>
                <a:lnTo>
                  <a:pt x="229483" y="2726454"/>
                </a:lnTo>
                <a:lnTo>
                  <a:pt x="221815" y="2713832"/>
                </a:lnTo>
                <a:cubicBezTo>
                  <a:pt x="80353" y="2453425"/>
                  <a:pt x="0" y="2155005"/>
                  <a:pt x="0" y="1837818"/>
                </a:cubicBezTo>
                <a:cubicBezTo>
                  <a:pt x="0" y="822819"/>
                  <a:pt x="822819" y="0"/>
                  <a:pt x="1837818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6784469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-1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051" name="Rectangle 105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8522446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1403BE-FE99-C8AC-505F-E9DD56F630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3" y="350196"/>
            <a:ext cx="4646904" cy="1624520"/>
          </a:xfrm>
        </p:spPr>
        <p:txBody>
          <a:bodyPr anchor="ctr">
            <a:normAutofit/>
          </a:bodyPr>
          <a:lstStyle/>
          <a:p>
            <a:r>
              <a:rPr lang="en-US" sz="3700"/>
              <a:t>Anomaly Detection Methods and Forecasting</a:t>
            </a:r>
            <a:endParaRPr lang="en-GB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7E1C9E-76E8-98F2-3F23-F05658F60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802" y="2743200"/>
            <a:ext cx="4646905" cy="3613149"/>
          </a:xfrm>
        </p:spPr>
        <p:txBody>
          <a:bodyPr anchor="ctr">
            <a:normAutofit/>
          </a:bodyPr>
          <a:lstStyle/>
          <a:p>
            <a:r>
              <a:rPr lang="en-US" sz="1100" dirty="0"/>
              <a:t>Condition Monitoring / Anomaly Detection Techniques</a:t>
            </a:r>
          </a:p>
          <a:p>
            <a:pPr lvl="1"/>
            <a:r>
              <a:rPr lang="en-US" sz="1100" dirty="0"/>
              <a:t>Simple Thresholds – Calculating the normal operational parameters of pump frequency, fluid use stable ops, Pressure delta then anomalies can be detected. </a:t>
            </a:r>
          </a:p>
          <a:p>
            <a:pPr lvl="1"/>
            <a:r>
              <a:rPr lang="en-US" sz="1100" dirty="0"/>
              <a:t>Topology Graph Neural Networks (GNN) Machine Learning. Hydraulic systems are interconnected networks, Anomalies will propagate through a system. </a:t>
            </a:r>
            <a:r>
              <a:rPr lang="en-GB" sz="1100" dirty="0"/>
              <a:t>A GNN is well suited to time series mechanical systems to learns </a:t>
            </a:r>
            <a:r>
              <a:rPr lang="en-GB" sz="1100" i="1" dirty="0"/>
              <a:t>how</a:t>
            </a:r>
            <a:r>
              <a:rPr lang="en-GB" sz="1100" dirty="0"/>
              <a:t> data points behave and how they relate — crucial for anomaly detection.</a:t>
            </a:r>
          </a:p>
          <a:p>
            <a:pPr lvl="1"/>
            <a:endParaRPr lang="en-GB" sz="1100" dirty="0"/>
          </a:p>
          <a:p>
            <a:r>
              <a:rPr lang="en-GB" sz="1100" dirty="0"/>
              <a:t>Forecasting</a:t>
            </a:r>
          </a:p>
          <a:p>
            <a:pPr marL="0" indent="0">
              <a:buNone/>
            </a:pPr>
            <a:r>
              <a:rPr lang="en-GB" sz="1100" dirty="0"/>
              <a:t>	ARIMA (</a:t>
            </a:r>
            <a:r>
              <a:rPr lang="en-GB" sz="1100" dirty="0" err="1"/>
              <a:t>AutoRegressive</a:t>
            </a:r>
            <a:r>
              <a:rPr lang="en-GB" sz="1100" dirty="0"/>
              <a:t> Integrated Moving Average):</a:t>
            </a:r>
          </a:p>
          <a:p>
            <a:pPr lvl="2"/>
            <a:r>
              <a:rPr lang="en-GB" sz="1100" dirty="0"/>
              <a:t>Suitable for stationary time series</a:t>
            </a:r>
          </a:p>
          <a:p>
            <a:pPr lvl="2"/>
            <a:r>
              <a:rPr lang="en-GB" sz="1100" dirty="0"/>
              <a:t>Captures trend and seasonality</a:t>
            </a:r>
          </a:p>
          <a:p>
            <a:pPr lvl="2"/>
            <a:r>
              <a:rPr lang="en-GB" sz="1100" dirty="0"/>
              <a:t>Provides a strong statistical baseline for fluid consumption forecasting.</a:t>
            </a:r>
          </a:p>
          <a:p>
            <a:pPr lvl="1"/>
            <a:endParaRPr lang="en-US" sz="11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6A412C71-046E-6EFF-2D13-25D3F0B13D2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77" r="-2" b="-2"/>
          <a:stretch>
            <a:fillRect/>
          </a:stretch>
        </p:blipFill>
        <p:spPr bwMode="auto">
          <a:xfrm>
            <a:off x="6096000" y="1"/>
            <a:ext cx="61028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AutoShape 4">
            <a:extLst>
              <a:ext uri="{FF2B5EF4-FFF2-40B4-BE49-F238E27FC236}">
                <a16:creationId xmlns:a16="http://schemas.microsoft.com/office/drawing/2014/main" id="{4BC96D7C-98D5-4C6D-495A-D5C077C612F9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59CB8EE6-B251-081F-2DB3-7EC58920C767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33864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48430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C4104CCC-3163-19B5-2ECD-CD6826828B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475" y="799324"/>
            <a:ext cx="9972675" cy="5435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261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55B5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CEFE36D-150D-8BD5-41F6-EB55582D9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Present Status to Operators and Engineers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F7D602A-8D3D-04C5-B1F9-E853E58B75D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91141"/>
            <a:ext cx="7188199" cy="4672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6361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2076</TotalTime>
  <Words>436</Words>
  <Application>Microsoft Office PowerPoint</Application>
  <PresentationFormat>Widescreen</PresentationFormat>
  <Paragraphs>27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Office Theme</vt:lpstr>
      <vt:lpstr>Machine Learning-Based Condition Monitoring and Forecasting of Subsea Hydraulic Systems Using Time Series Data  Ross Thomson  MSc Project   </vt:lpstr>
      <vt:lpstr>Project Motivation and Objectives</vt:lpstr>
      <vt:lpstr>Subsea System Overview Example</vt:lpstr>
      <vt:lpstr>Time Series Data</vt:lpstr>
      <vt:lpstr>Anomaly Detection Methods and Forecasting</vt:lpstr>
      <vt:lpstr>PowerPoint Presentation</vt:lpstr>
      <vt:lpstr>Present Status to Operators and Engineers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Ross Thomson</dc:creator>
  <cp:lastModifiedBy>Ross Thomson</cp:lastModifiedBy>
  <cp:revision>3</cp:revision>
  <dcterms:created xsi:type="dcterms:W3CDTF">2025-07-23T06:28:24Z</dcterms:created>
  <dcterms:modified xsi:type="dcterms:W3CDTF">2025-07-30T13:55:16Z</dcterms:modified>
</cp:coreProperties>
</file>