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213A-F890-3A69-93B2-8639C1DF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2F1F-B74D-6DF8-57CA-FCDCB2498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91CA-18A8-B28D-6627-4E22A36A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A658-26AC-B354-3C29-21643117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CD09-939B-C0C5-38C1-2919DDFF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6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7EF4-834E-4F46-6CA8-81A5D26C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D4888-8466-C6E6-5318-B36151C5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1CF6-ECE0-8431-8A8E-E75F75D1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1B7F-7522-59E1-A75E-06A6A50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0C742-BA88-D7FF-214B-71EF19E4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8B348-77F2-470A-BE3E-21926CFA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6415B-7212-6BD4-FF92-752915FB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7FBC-AB1E-C934-BD3C-40C84A86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2E55-BD47-34E9-99C5-B0D4BFF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D57F-1B77-E74E-0F74-3547C1E1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3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0A6C-EC2B-A4F7-7891-7195AEC0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F00B-AE08-583C-89B2-95F67E7C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F9E8-5D7D-107C-CB13-059838C3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42FE-94C1-A4CF-011B-4333B992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BBDF-4D71-1216-A91D-5774476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739C-99F9-6FAE-9D66-D22BBE9A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C3C2-227C-C1AB-54AB-11C64F85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EEAD-953B-50F4-F59B-CEDABDE0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656B-2B8B-6354-0106-1E51397F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7173B-FCD2-45E5-A298-8B435953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30E1-AF64-C2E2-6D7C-044F7B7F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0F2D-6AB4-3E4D-E9B2-AC80F25A2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EFF1-A75E-EE2D-9EDF-E34305804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5D594-DBDB-BAAC-43DE-32BFA66F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9067-DA68-F36D-216B-DA5391B2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0F85-1D62-A756-78F3-5C280BB3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6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15F-E8FE-6A55-A699-8546CCA3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DE5B-BAA4-783D-CC09-2B9C6E02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9042D-3AA4-B61B-E153-4D9389A97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C125-7FCE-4EF4-A34C-DE3852800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CA3D3-66CD-674A-4C2C-EF4CC6911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A354-8CA7-4C29-4C6F-D03D758D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F7D7D-DD10-1E10-4C35-16675AE3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2915D-F3F9-E8E4-58F9-12517874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E7A-D518-E27D-A3E3-A50D3AE4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C2AE-ECA0-1D63-DBFF-E40F277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22A0-F72C-00BA-8D9D-A7FFA16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FB172-4FC7-E490-E4EC-585BA15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2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3A998-D92F-610F-60B8-EEB50654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21B04-5037-2081-F1B7-4307BAC0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3395E-B7F5-820C-00E7-B8C0E0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080-172D-34BB-27C1-867DCDD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0E25-EA71-6919-57D2-B3019D2B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21E02-B147-3729-D26D-2E8E478D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19C72-9FC1-4BA1-41B0-0C0C1395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6C9C3-E86F-9A7D-31DE-058B80A2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7F63A-EBC5-FC2C-045E-DBA2A06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BA3C-2E45-8F58-8BFF-FC60A201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551FA-58E7-4CB2-C183-B4E7AEA34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886C2-59F3-C49E-FD2B-1DC49ADB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791D-F282-E7B3-5599-2D73D70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35DAC-3F8D-94D9-0C1A-CF2F6EEA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E54E-EF9C-E1FC-F8B4-BD3B0D47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DEFF-4A64-34AF-B535-B1CA6ABB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C217-23AA-83B2-CC2E-BE2A674D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E7C9-78B3-1C87-B663-CEB832609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EFA2-4BB6-46FD-B98A-7519665CBD9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239A7-6024-5D43-6866-F4F3F1E7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26EA-54BD-BC57-5BEA-3B67BB775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5F1E-121E-4996-87EA-744A81AC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92B4B29-8CAA-EEA7-4005-6488B141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896" y="1104074"/>
            <a:ext cx="10046208" cy="3175317"/>
          </a:xfrm>
        </p:spPr>
        <p:txBody>
          <a:bodyPr/>
          <a:lstStyle/>
          <a:p>
            <a:r>
              <a:rPr lang="en-IN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Netsparker</a:t>
            </a: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Vulnerability Report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2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91399-548F-FFCF-9872-DC28BD9F4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624341"/>
            <a:ext cx="9741408" cy="5233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2AA19-176C-A768-AF48-4EA2F7795C84}"/>
              </a:ext>
            </a:extLst>
          </p:cNvPr>
          <p:cNvSpPr txBox="1"/>
          <p:nvPr/>
        </p:nvSpPr>
        <p:spPr>
          <a:xfrm>
            <a:off x="448056" y="338328"/>
            <a:ext cx="1035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NETSPARKERS FOUND VULNERIBILITY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68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18E3E-9992-8A26-CE31-13E547B9D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5" y="1307592"/>
            <a:ext cx="11840949" cy="450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21D60-5CDD-6005-4AF3-88D822CAD2D8}"/>
              </a:ext>
            </a:extLst>
          </p:cNvPr>
          <p:cNvSpPr txBox="1"/>
          <p:nvPr/>
        </p:nvSpPr>
        <p:spPr>
          <a:xfrm>
            <a:off x="374904" y="301752"/>
            <a:ext cx="939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NETSPARKERS FOUND VULNERIBILITY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382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884F-1369-9120-4153-C976A912F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1426055"/>
            <a:ext cx="11405616" cy="4695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1C2D5-33B9-53EA-54E1-23E8FBC9F2A0}"/>
              </a:ext>
            </a:extLst>
          </p:cNvPr>
          <p:cNvSpPr txBox="1"/>
          <p:nvPr/>
        </p:nvSpPr>
        <p:spPr>
          <a:xfrm>
            <a:off x="365760" y="283464"/>
            <a:ext cx="981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NETSPARKERS FOUND VULNERIBILITY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762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CE70E-5C7B-D6F4-287D-00157236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046385"/>
            <a:ext cx="10070592" cy="5550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AB5EC-8324-5B6B-360F-18E57799CAB0}"/>
              </a:ext>
            </a:extLst>
          </p:cNvPr>
          <p:cNvSpPr txBox="1"/>
          <p:nvPr/>
        </p:nvSpPr>
        <p:spPr>
          <a:xfrm>
            <a:off x="493776" y="320040"/>
            <a:ext cx="840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NETSPARKERS FOUND VULNERIBILTY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169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4BE2-4ADF-2CFF-AC62-6FCC98382422}"/>
              </a:ext>
            </a:extLst>
          </p:cNvPr>
          <p:cNvSpPr txBox="1"/>
          <p:nvPr/>
        </p:nvSpPr>
        <p:spPr>
          <a:xfrm>
            <a:off x="630936" y="1032831"/>
            <a:ext cx="89702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Testasp.vulnweb.com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has identified critical vulnerabilities within the search element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Types of Vulnerabilities Detected: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Cross-Site Scripting (XSS): The search element is vulnerable to XSS attacks, allowing attackers to inject and execute malicious scripts.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Severity Levels and Impact: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Severity Level: High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Impact: XSS vulnerabilities pose a significant risk to the security of the application and its users. Attackers can exploit this vulnerability to steal sensitive information, manipulate content, and compromise the application's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Remediation Recommendations: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 input validation and output encoding to sanitize user input and prevent XSS attacks.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Regularly update and patch the application to address security vulnerabilities.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Educate developers and administrators about secure coding practices to mitigate XSS risks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Conclusion: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Immediate action is imperative to address these vulnerabilities and secure the application against potential exploitation.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By addressing the XSS vulnerabilities identified in the search element, the application can enhance its security posture and safeguard user data from unauthorized access and manipulation.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5F505-714C-0334-D937-21752D0EE311}"/>
              </a:ext>
            </a:extLst>
          </p:cNvPr>
          <p:cNvSpPr txBox="1"/>
          <p:nvPr/>
        </p:nvSpPr>
        <p:spPr>
          <a:xfrm>
            <a:off x="232913" y="439948"/>
            <a:ext cx="10374127" cy="59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Description of </a:t>
            </a:r>
            <a:r>
              <a:rPr lang="en-IN" sz="32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IN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Findings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E91AB-1771-05BF-9854-DBD6D16DDA33}"/>
              </a:ext>
            </a:extLst>
          </p:cNvPr>
          <p:cNvSpPr txBox="1"/>
          <p:nvPr/>
        </p:nvSpPr>
        <p:spPr>
          <a:xfrm>
            <a:off x="722376" y="1655064"/>
            <a:ext cx="10433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Detailed Analysis: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Provide a thorough examination of the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report, delving into its findings regarding the XSS vulnerability in the search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Accuracy and Completeness: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Evaluate the accuracy and completeness of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findings, considering the extent to which it accurately identifies and describes the XSS vulnerability.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Comparison with Own Assessment: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Compare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findings with your own assessment of the application's security posture, particularly regarding the presence and severity of XSS vulnerabilities in the search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Discrepancies and Differences: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Identify any discrepancies or differences between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report and your own findings regarding the XSS vulnerability in the search element.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Discuss any additional insights or observations gleaned from your own assessment that may not have been captured by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1DD11-C614-A52D-8D6C-3E5B2342730C}"/>
              </a:ext>
            </a:extLst>
          </p:cNvPr>
          <p:cNvSpPr txBox="1"/>
          <p:nvPr/>
        </p:nvSpPr>
        <p:spPr>
          <a:xfrm>
            <a:off x="250166" y="345058"/>
            <a:ext cx="988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Analysis of </a:t>
            </a:r>
            <a:r>
              <a:rPr lang="en-IN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I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Report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8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FCF22-C220-2121-9EFE-5A94CE6F8D7F}"/>
              </a:ext>
            </a:extLst>
          </p:cNvPr>
          <p:cNvSpPr txBox="1"/>
          <p:nvPr/>
        </p:nvSpPr>
        <p:spPr>
          <a:xfrm>
            <a:off x="992038" y="1020996"/>
            <a:ext cx="79104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Addressing Vulnerabilities: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 strict input validation and output encoding mechanisms specifically tailored to the search element to prevent XSS attacks.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Regularly update and patch the application's software and dependencies to mitigate potential security vulnerabilities.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Conduct regular security audits and penetration testing to proactively identify and address any new vulnerabilities that may arise.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Securing Web Applications: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Enforce secure coding practices across development teams, including input validation, output encoding, and parameterized queries to prevent common vulnerabilities like XSS.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 web application firewalls (WAFs) to provide an additional layer of defense against malicious traffic and attacks targeting the application's vulnerabilities.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Educate developers, administrators, and end-users about the importance of cybersecurity awareness and the risks associated with XSS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Remediation Actions: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Immediately apply security patches or fixes recommended by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to address the identified vulnerabilities in the search element.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Regularly monitor and review server logs and user input to detect and mitigate any attempted XSS attacks in real-time.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 content security policies (CSPs) to control the types of content that can be loaded on web pages, further reducing the risk of XSS attacks.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2C1B4-11D8-82FD-BC7B-082BC80A2336}"/>
              </a:ext>
            </a:extLst>
          </p:cNvPr>
          <p:cNvSpPr txBox="1"/>
          <p:nvPr/>
        </p:nvSpPr>
        <p:spPr>
          <a:xfrm>
            <a:off x="276045" y="327804"/>
            <a:ext cx="7142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Recommendations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2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B26E6-F191-CAB5-4641-859F4A066BD6}"/>
              </a:ext>
            </a:extLst>
          </p:cNvPr>
          <p:cNvSpPr txBox="1"/>
          <p:nvPr/>
        </p:nvSpPr>
        <p:spPr>
          <a:xfrm>
            <a:off x="871266" y="1932316"/>
            <a:ext cx="100325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Key Findings and Recommendations: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Vulnerability Report has highlighted critical vulnerabilities, particularly the XSS vulnerability in the search element.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Recommendations have been provided to address the identified vulnerabilities, including implementing input validation, updating software, and conducting regular security audits.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Importance of Regular Assessments: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Regular vulnerability assessments are essential to proactively identify and address security vulnerabilities before they can be exploited by attackers.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Proactive security measures, such as implementing secure coding practices and deploying web application firewalls, can help mitigate the risk of cyber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Final Thoughts: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Netsparker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Vulnerability Report underscores the importance of prioritizing cybersecurity and taking proactive steps to secure web applications against potential threats.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By implementing the recommendations outlined in the report and adopting a proactive approach to security, organizations can significantly enhance their resilience to cyber attacks and protect sensitive data from unauthorized access and manipulation.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0055D-425F-E567-5955-CA7B731B484F}"/>
              </a:ext>
            </a:extLst>
          </p:cNvPr>
          <p:cNvSpPr txBox="1"/>
          <p:nvPr/>
        </p:nvSpPr>
        <p:spPr>
          <a:xfrm>
            <a:off x="345057" y="595222"/>
            <a:ext cx="487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37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Netsparker Vulnerability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Netsparker Vulnerability Report</dc:title>
  <dc:creator>prajwalnivangune@outlook.com</dc:creator>
  <cp:lastModifiedBy>prajwalnivangune@outlook.com</cp:lastModifiedBy>
  <cp:revision>1</cp:revision>
  <dcterms:created xsi:type="dcterms:W3CDTF">2024-04-02T13:59:42Z</dcterms:created>
  <dcterms:modified xsi:type="dcterms:W3CDTF">2024-04-02T13:59:42Z</dcterms:modified>
</cp:coreProperties>
</file>