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3063240"/>
          <a:ext cx="85344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FFFF"/>
                          </a:solidFill>
                        </a:rPr>
                        <a:t>Hello John</a:t>
                      </a:r>
                      <a:endParaRPr lang="" alt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FFFF"/>
                          </a:solidFill>
                        </a:rPr>
                        <a:t>Bye</a:t>
                      </a:r>
                      <a:endParaRPr lang="" alt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Second row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End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</dc:creator>
  <cp:lastModifiedBy>edgar</cp:lastModifiedBy>
  <cp:revision>7</cp:revision>
  <dcterms:created xsi:type="dcterms:W3CDTF">2020-05-31T20:51:44Z</dcterms:created>
  <dcterms:modified xsi:type="dcterms:W3CDTF">2020-05-31T20:51:44Z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