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323000"/>
            <a:ext cx="9143640" cy="1013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anchor="b">
            <a:normAutofit fontScale="61000"/>
          </a:bodyPr>
          <a:p>
            <a:pPr algn="ctr">
              <a:lnSpc>
                <a:spcPct val="13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Arial Black"/>
              </a:rPr>
              <a:t>Click to edit Master title style</a:t>
            </a:r>
            <a:endParaRPr b="0" lang="zh-C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2" name="Table 2"/>
          <p:cNvGraphicFramePr/>
          <p:nvPr/>
        </p:nvGraphicFramePr>
        <p:xfrm>
          <a:off x="1828800" y="1826280"/>
          <a:ext cx="8534160" cy="1937160"/>
        </p:xfrm>
        <a:graphic>
          <a:graphicData uri="http://schemas.openxmlformats.org/drawingml/2006/table">
            <a:tbl>
              <a:tblPr/>
              <a:tblGrid>
                <a:gridCol w="4267080"/>
                <a:gridCol w="4267080"/>
              </a:tblGrid>
              <a:tr h="193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FF"/>
                          </a:solidFill>
                          <a:latin typeface="Bahnschrift"/>
                        </a:rPr>
                        <a:t>Hello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LibreOffice/6.3.5.2$Linux_X86_64 LibreOffice_project/dd0751754f11728f69b42ee2af66670068624673</Application>
  <Words>22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2020-05-29T20:50:13Z</dcterms:created>
  <dc:creator>edgar</dc:creator>
  <dc:description/>
  <dc:language>en-US</dc:language>
  <cp:lastModifiedBy/>
  <dcterms:modified xsi:type="dcterms:W3CDTF">2020-05-29T23:01:35Z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1033-11.1.0.9505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