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C7A_74356FB3.xml" ContentType="application/vnd.ms-powerpoint.comments+xml"/>
  <Override PartName="/ppt/comments/modernComment_1C81_30A7E229.xml" ContentType="application/vnd.ms-powerpoint.comments+xml"/>
  <Override PartName="/ppt/comments/modernComment_1C88_E02E9195.xml" ContentType="application/vnd.ms-powerpoint.comments+xml"/>
  <Override PartName="/ppt/comments/modernComment_1C8F_633F07E0.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93617" r:id="rId4"/>
  </p:sldMasterIdLst>
  <p:notesMasterIdLst>
    <p:notesMasterId r:id="rId36"/>
  </p:notesMasterIdLst>
  <p:handoutMasterIdLst>
    <p:handoutMasterId r:id="rId37"/>
  </p:handoutMasterIdLst>
  <p:sldIdLst>
    <p:sldId id="7265" r:id="rId5"/>
    <p:sldId id="7229" r:id="rId6"/>
    <p:sldId id="7277" r:id="rId7"/>
    <p:sldId id="7291" r:id="rId8"/>
    <p:sldId id="7292" r:id="rId9"/>
    <p:sldId id="7293" r:id="rId10"/>
    <p:sldId id="7296" r:id="rId11"/>
    <p:sldId id="7278" r:id="rId12"/>
    <p:sldId id="7289" r:id="rId13"/>
    <p:sldId id="7290" r:id="rId14"/>
    <p:sldId id="7297" r:id="rId15"/>
    <p:sldId id="7303" r:id="rId16"/>
    <p:sldId id="7304" r:id="rId17"/>
    <p:sldId id="7305" r:id="rId18"/>
    <p:sldId id="7306" r:id="rId19"/>
    <p:sldId id="7307" r:id="rId20"/>
    <p:sldId id="7310" r:id="rId21"/>
    <p:sldId id="7288" r:id="rId22"/>
    <p:sldId id="7280" r:id="rId23"/>
    <p:sldId id="7298" r:id="rId24"/>
    <p:sldId id="7299" r:id="rId25"/>
    <p:sldId id="7300" r:id="rId26"/>
    <p:sldId id="7301" r:id="rId27"/>
    <p:sldId id="7286" r:id="rId28"/>
    <p:sldId id="7302" r:id="rId29"/>
    <p:sldId id="7281" r:id="rId30"/>
    <p:sldId id="7311" r:id="rId31"/>
    <p:sldId id="7309" r:id="rId32"/>
    <p:sldId id="7282" r:id="rId33"/>
    <p:sldId id="7283" r:id="rId34"/>
    <p:sldId id="7240" r:id="rId35"/>
  </p:sldIdLst>
  <p:sldSz cx="12192000" cy="6858000"/>
  <p:notesSz cx="7010400" cy="9296400"/>
  <p:embeddedFontLst>
    <p:embeddedFont>
      <p:font typeface="Open Sans Light" panose="020B0604020202020204" charset="0"/>
      <p:regular r:id="rId38"/>
      <p:italic r:id="rId39"/>
    </p:embeddedFont>
    <p:embeddedFont>
      <p:font typeface="Poppins SemiBold" panose="020B0604020202020204" charset="0"/>
      <p:bold r:id="rId40"/>
      <p:boldItalic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EE6E9C-8324-0988-FA44-5C1CB7261616}" name="Lady Yidid Castellanos Niño" initials="LN" userId="S::lycastellanos@superfinanciera.gov.co::e6c90e6e-5ed8-4592-8f2a-b09f4d114701" providerId="AD"/>
  <p188:author id="{B19505A9-D0F2-DDAE-D384-761B3ADF18D6}" name="Juan Manuel Gutierrez Herrera" initials="JG" userId="S::jmgutierrez@superfinanciera.gov.co::d411018f-3e34-416b-bdad-10b84fb2b0d9" providerId="AD"/>
  <p188:author id="{44AF49B7-7693-2EA9-D83E-784210BC24EC}" name="Jaime Rodríguez" initials="DRML" userId="Jaime Rodríguez" providerId="None"/>
  <p188:author id="{42E15CD6-2ADB-7985-0D0F-49C8F75F8519}" name="Andres Villa Diaz" initials="AD" userId="S::anvilla@superfinanciera.gov.co::457bc01a-a0c5-4113-b5db-9cc8278afd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E1E"/>
    <a:srgbClr val="333333"/>
    <a:srgbClr val="82C650"/>
    <a:srgbClr val="9751CB"/>
    <a:srgbClr val="D2B004"/>
    <a:srgbClr val="05DBF2"/>
    <a:srgbClr val="75E505"/>
    <a:srgbClr val="92D050"/>
    <a:srgbClr val="B1D38D"/>
    <a:srgbClr val="F2CB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AA0F1-7B4C-481A-9F3F-8075A244F6D1}" v="492" dt="2024-05-24T13:51:26.945"/>
    <p1510:client id="{EC3D9614-7C70-4BFD-99F5-AD76AB3CF515}" v="1951" dt="2024-05-24T04:15:55.9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7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Manuel Gutierrez Herrera" userId="d411018f-3e34-416b-bdad-10b84fb2b0d9" providerId="ADAL" clId="{EC3D9614-7C70-4BFD-99F5-AD76AB3CF515}"/>
    <pc:docChg chg="undo redo custSel addSld delSld modSld sldOrd">
      <pc:chgData name="Juan Manuel Gutierrez Herrera" userId="d411018f-3e34-416b-bdad-10b84fb2b0d9" providerId="ADAL" clId="{EC3D9614-7C70-4BFD-99F5-AD76AB3CF515}" dt="2024-05-24T04:30:14.258" v="7984" actId="207"/>
      <pc:docMkLst>
        <pc:docMk/>
      </pc:docMkLst>
      <pc:sldChg chg="modSp mod">
        <pc:chgData name="Juan Manuel Gutierrez Herrera" userId="d411018f-3e34-416b-bdad-10b84fb2b0d9" providerId="ADAL" clId="{EC3D9614-7C70-4BFD-99F5-AD76AB3CF515}" dt="2024-05-23T20:14:25.811" v="5980"/>
        <pc:sldMkLst>
          <pc:docMk/>
          <pc:sldMk cId="1175661569" sldId="7229"/>
        </pc:sldMkLst>
        <pc:spChg chg="mod">
          <ac:chgData name="Juan Manuel Gutierrez Herrera" userId="d411018f-3e34-416b-bdad-10b84fb2b0d9" providerId="ADAL" clId="{EC3D9614-7C70-4BFD-99F5-AD76AB3CF515}" dt="2024-05-23T20:14:25.811" v="5980"/>
          <ac:spMkLst>
            <pc:docMk/>
            <pc:sldMk cId="1175661569" sldId="7229"/>
            <ac:spMk id="5" creationId="{76BF7339-03E7-96BE-C14E-853DFE57B65A}"/>
          </ac:spMkLst>
        </pc:spChg>
      </pc:sldChg>
      <pc:sldChg chg="del">
        <pc:chgData name="Juan Manuel Gutierrez Herrera" userId="d411018f-3e34-416b-bdad-10b84fb2b0d9" providerId="ADAL" clId="{EC3D9614-7C70-4BFD-99F5-AD76AB3CF515}" dt="2024-05-19T23:30:28.844" v="3283" actId="47"/>
        <pc:sldMkLst>
          <pc:docMk/>
          <pc:sldMk cId="617140440" sldId="7244"/>
        </pc:sldMkLst>
      </pc:sldChg>
      <pc:sldChg chg="del">
        <pc:chgData name="Juan Manuel Gutierrez Herrera" userId="d411018f-3e34-416b-bdad-10b84fb2b0d9" providerId="ADAL" clId="{EC3D9614-7C70-4BFD-99F5-AD76AB3CF515}" dt="2024-05-19T21:51:42.287" v="106" actId="47"/>
        <pc:sldMkLst>
          <pc:docMk/>
          <pc:sldMk cId="3448045159" sldId="7245"/>
        </pc:sldMkLst>
      </pc:sldChg>
      <pc:sldChg chg="del">
        <pc:chgData name="Juan Manuel Gutierrez Herrera" userId="d411018f-3e34-416b-bdad-10b84fb2b0d9" providerId="ADAL" clId="{EC3D9614-7C70-4BFD-99F5-AD76AB3CF515}" dt="2024-05-19T21:53:04.011" v="111" actId="47"/>
        <pc:sldMkLst>
          <pc:docMk/>
          <pc:sldMk cId="2328566039" sldId="7246"/>
        </pc:sldMkLst>
      </pc:sldChg>
      <pc:sldChg chg="del">
        <pc:chgData name="Juan Manuel Gutierrez Herrera" userId="d411018f-3e34-416b-bdad-10b84fb2b0d9" providerId="ADAL" clId="{EC3D9614-7C70-4BFD-99F5-AD76AB3CF515}" dt="2024-05-23T03:54:12.253" v="4499" actId="47"/>
        <pc:sldMkLst>
          <pc:docMk/>
          <pc:sldMk cId="2911553745" sldId="7247"/>
        </pc:sldMkLst>
      </pc:sldChg>
      <pc:sldChg chg="del">
        <pc:chgData name="Juan Manuel Gutierrez Herrera" userId="d411018f-3e34-416b-bdad-10b84fb2b0d9" providerId="ADAL" clId="{EC3D9614-7C70-4BFD-99F5-AD76AB3CF515}" dt="2024-05-19T22:38:13.365" v="1820" actId="47"/>
        <pc:sldMkLst>
          <pc:docMk/>
          <pc:sldMk cId="1972945584" sldId="7248"/>
        </pc:sldMkLst>
      </pc:sldChg>
      <pc:sldChg chg="del ord">
        <pc:chgData name="Juan Manuel Gutierrez Herrera" userId="d411018f-3e34-416b-bdad-10b84fb2b0d9" providerId="ADAL" clId="{EC3D9614-7C70-4BFD-99F5-AD76AB3CF515}" dt="2024-05-19T22:14:54.377" v="1313" actId="47"/>
        <pc:sldMkLst>
          <pc:docMk/>
          <pc:sldMk cId="760447149" sldId="7249"/>
        </pc:sldMkLst>
      </pc:sldChg>
      <pc:sldChg chg="del">
        <pc:chgData name="Juan Manuel Gutierrez Herrera" userId="d411018f-3e34-416b-bdad-10b84fb2b0d9" providerId="ADAL" clId="{EC3D9614-7C70-4BFD-99F5-AD76AB3CF515}" dt="2024-05-19T23:30:42.830" v="3285" actId="47"/>
        <pc:sldMkLst>
          <pc:docMk/>
          <pc:sldMk cId="1313944990" sldId="7250"/>
        </pc:sldMkLst>
      </pc:sldChg>
      <pc:sldChg chg="del">
        <pc:chgData name="Juan Manuel Gutierrez Herrera" userId="d411018f-3e34-416b-bdad-10b84fb2b0d9" providerId="ADAL" clId="{EC3D9614-7C70-4BFD-99F5-AD76AB3CF515}" dt="2024-05-20T15:28:53.834" v="3454" actId="47"/>
        <pc:sldMkLst>
          <pc:docMk/>
          <pc:sldMk cId="1738538575" sldId="7258"/>
        </pc:sldMkLst>
      </pc:sldChg>
      <pc:sldChg chg="modSp del mod">
        <pc:chgData name="Juan Manuel Gutierrez Herrera" userId="d411018f-3e34-416b-bdad-10b84fb2b0d9" providerId="ADAL" clId="{EC3D9614-7C70-4BFD-99F5-AD76AB3CF515}" dt="2024-05-19T23:33:56.680" v="3289" actId="47"/>
        <pc:sldMkLst>
          <pc:docMk/>
          <pc:sldMk cId="1949365140" sldId="7261"/>
        </pc:sldMkLst>
        <pc:picChg chg="mod">
          <ac:chgData name="Juan Manuel Gutierrez Herrera" userId="d411018f-3e34-416b-bdad-10b84fb2b0d9" providerId="ADAL" clId="{EC3D9614-7C70-4BFD-99F5-AD76AB3CF515}" dt="2024-05-19T23:32:24.441" v="3286" actId="1076"/>
          <ac:picMkLst>
            <pc:docMk/>
            <pc:sldMk cId="1949365140" sldId="7261"/>
            <ac:picMk id="7" creationId="{A882DD45-ED73-FADC-973F-199D35614846}"/>
          </ac:picMkLst>
        </pc:picChg>
      </pc:sldChg>
      <pc:sldChg chg="del">
        <pc:chgData name="Juan Manuel Gutierrez Herrera" userId="d411018f-3e34-416b-bdad-10b84fb2b0d9" providerId="ADAL" clId="{EC3D9614-7C70-4BFD-99F5-AD76AB3CF515}" dt="2024-05-23T03:25:55.775" v="4181" actId="47"/>
        <pc:sldMkLst>
          <pc:docMk/>
          <pc:sldMk cId="2643241531" sldId="7263"/>
        </pc:sldMkLst>
      </pc:sldChg>
      <pc:sldChg chg="modSp del mod">
        <pc:chgData name="Juan Manuel Gutierrez Herrera" userId="d411018f-3e34-416b-bdad-10b84fb2b0d9" providerId="ADAL" clId="{EC3D9614-7C70-4BFD-99F5-AD76AB3CF515}" dt="2024-05-23T03:25:54.602" v="4180" actId="47"/>
        <pc:sldMkLst>
          <pc:docMk/>
          <pc:sldMk cId="2384820824" sldId="7264"/>
        </pc:sldMkLst>
        <pc:spChg chg="mod">
          <ac:chgData name="Juan Manuel Gutierrez Herrera" userId="d411018f-3e34-416b-bdad-10b84fb2b0d9" providerId="ADAL" clId="{EC3D9614-7C70-4BFD-99F5-AD76AB3CF515}" dt="2024-05-21T13:40:30.365" v="3455" actId="1076"/>
          <ac:spMkLst>
            <pc:docMk/>
            <pc:sldMk cId="2384820824" sldId="7264"/>
            <ac:spMk id="9" creationId="{585977EB-2A12-8B32-9D6F-8ABA4D20EEA4}"/>
          </ac:spMkLst>
        </pc:spChg>
      </pc:sldChg>
      <pc:sldChg chg="modSp mod">
        <pc:chgData name="Juan Manuel Gutierrez Herrera" userId="d411018f-3e34-416b-bdad-10b84fb2b0d9" providerId="ADAL" clId="{EC3D9614-7C70-4BFD-99F5-AD76AB3CF515}" dt="2024-05-23T04:00:17.745" v="4500" actId="6549"/>
        <pc:sldMkLst>
          <pc:docMk/>
          <pc:sldMk cId="3036178257" sldId="7265"/>
        </pc:sldMkLst>
        <pc:spChg chg="mod">
          <ac:chgData name="Juan Manuel Gutierrez Herrera" userId="d411018f-3e34-416b-bdad-10b84fb2b0d9" providerId="ADAL" clId="{EC3D9614-7C70-4BFD-99F5-AD76AB3CF515}" dt="2024-05-23T04:00:17.745" v="4500" actId="6549"/>
          <ac:spMkLst>
            <pc:docMk/>
            <pc:sldMk cId="3036178257" sldId="7265"/>
            <ac:spMk id="2" creationId="{E3EF1F1E-B799-731F-6ED3-AA8F3A5CB3FE}"/>
          </ac:spMkLst>
        </pc:spChg>
      </pc:sldChg>
      <pc:sldChg chg="modSp mod">
        <pc:chgData name="Juan Manuel Gutierrez Herrera" userId="d411018f-3e34-416b-bdad-10b84fb2b0d9" providerId="ADAL" clId="{EC3D9614-7C70-4BFD-99F5-AD76AB3CF515}" dt="2024-05-23T20:14:30.723" v="5982" actId="20577"/>
        <pc:sldMkLst>
          <pc:docMk/>
          <pc:sldMk cId="183164816" sldId="7277"/>
        </pc:sldMkLst>
        <pc:spChg chg="mod">
          <ac:chgData name="Juan Manuel Gutierrez Herrera" userId="d411018f-3e34-416b-bdad-10b84fb2b0d9" providerId="ADAL" clId="{EC3D9614-7C70-4BFD-99F5-AD76AB3CF515}" dt="2024-05-23T20:14:30.723" v="5982" actId="20577"/>
          <ac:spMkLst>
            <pc:docMk/>
            <pc:sldMk cId="183164816" sldId="7277"/>
            <ac:spMk id="5" creationId="{76BF7339-03E7-96BE-C14E-853DFE57B65A}"/>
          </ac:spMkLst>
        </pc:spChg>
      </pc:sldChg>
      <pc:sldChg chg="modSp mod">
        <pc:chgData name="Juan Manuel Gutierrez Herrera" userId="d411018f-3e34-416b-bdad-10b84fb2b0d9" providerId="ADAL" clId="{EC3D9614-7C70-4BFD-99F5-AD76AB3CF515}" dt="2024-05-23T20:14:36.341" v="5984" actId="20577"/>
        <pc:sldMkLst>
          <pc:docMk/>
          <pc:sldMk cId="2761803034" sldId="7278"/>
        </pc:sldMkLst>
        <pc:spChg chg="mod">
          <ac:chgData name="Juan Manuel Gutierrez Herrera" userId="d411018f-3e34-416b-bdad-10b84fb2b0d9" providerId="ADAL" clId="{EC3D9614-7C70-4BFD-99F5-AD76AB3CF515}" dt="2024-05-23T20:14:36.341" v="5984" actId="20577"/>
          <ac:spMkLst>
            <pc:docMk/>
            <pc:sldMk cId="2761803034" sldId="7278"/>
            <ac:spMk id="5" creationId="{76BF7339-03E7-96BE-C14E-853DFE57B65A}"/>
          </ac:spMkLst>
        </pc:spChg>
      </pc:sldChg>
      <pc:sldChg chg="modSp del mod">
        <pc:chgData name="Juan Manuel Gutierrez Herrera" userId="d411018f-3e34-416b-bdad-10b84fb2b0d9" providerId="ADAL" clId="{EC3D9614-7C70-4BFD-99F5-AD76AB3CF515}" dt="2024-05-23T18:25:39.011" v="5046" actId="47"/>
        <pc:sldMkLst>
          <pc:docMk/>
          <pc:sldMk cId="1536339721" sldId="7279"/>
        </pc:sldMkLst>
        <pc:spChg chg="mod">
          <ac:chgData name="Juan Manuel Gutierrez Herrera" userId="d411018f-3e34-416b-bdad-10b84fb2b0d9" providerId="ADAL" clId="{EC3D9614-7C70-4BFD-99F5-AD76AB3CF515}" dt="2024-05-23T18:21:43.470" v="5041" actId="14"/>
          <ac:spMkLst>
            <pc:docMk/>
            <pc:sldMk cId="1536339721" sldId="7279"/>
            <ac:spMk id="5" creationId="{76BF7339-03E7-96BE-C14E-853DFE57B65A}"/>
          </ac:spMkLst>
        </pc:spChg>
      </pc:sldChg>
      <pc:sldChg chg="modSp mod">
        <pc:chgData name="Juan Manuel Gutierrez Herrera" userId="d411018f-3e34-416b-bdad-10b84fb2b0d9" providerId="ADAL" clId="{EC3D9614-7C70-4BFD-99F5-AD76AB3CF515}" dt="2024-05-23T20:13:50.747" v="5974"/>
        <pc:sldMkLst>
          <pc:docMk/>
          <pc:sldMk cId="938312218" sldId="7280"/>
        </pc:sldMkLst>
        <pc:spChg chg="mod">
          <ac:chgData name="Juan Manuel Gutierrez Herrera" userId="d411018f-3e34-416b-bdad-10b84fb2b0d9" providerId="ADAL" clId="{EC3D9614-7C70-4BFD-99F5-AD76AB3CF515}" dt="2024-05-23T20:13:50.747" v="5974"/>
          <ac:spMkLst>
            <pc:docMk/>
            <pc:sldMk cId="938312218" sldId="7280"/>
            <ac:spMk id="5" creationId="{76BF7339-03E7-96BE-C14E-853DFE57B65A}"/>
          </ac:spMkLst>
        </pc:spChg>
      </pc:sldChg>
      <pc:sldChg chg="modSp mod">
        <pc:chgData name="Juan Manuel Gutierrez Herrera" userId="d411018f-3e34-416b-bdad-10b84fb2b0d9" providerId="ADAL" clId="{EC3D9614-7C70-4BFD-99F5-AD76AB3CF515}" dt="2024-05-23T19:59:51.081" v="5892" actId="6549"/>
        <pc:sldMkLst>
          <pc:docMk/>
          <pc:sldMk cId="3104061747" sldId="7281"/>
        </pc:sldMkLst>
        <pc:spChg chg="mod">
          <ac:chgData name="Juan Manuel Gutierrez Herrera" userId="d411018f-3e34-416b-bdad-10b84fb2b0d9" providerId="ADAL" clId="{EC3D9614-7C70-4BFD-99F5-AD76AB3CF515}" dt="2024-05-23T19:59:51.081" v="5892" actId="6549"/>
          <ac:spMkLst>
            <pc:docMk/>
            <pc:sldMk cId="3104061747" sldId="7281"/>
            <ac:spMk id="5" creationId="{76BF7339-03E7-96BE-C14E-853DFE57B65A}"/>
          </ac:spMkLst>
        </pc:spChg>
      </pc:sldChg>
      <pc:sldChg chg="modSp mod">
        <pc:chgData name="Juan Manuel Gutierrez Herrera" userId="d411018f-3e34-416b-bdad-10b84fb2b0d9" providerId="ADAL" clId="{EC3D9614-7C70-4BFD-99F5-AD76AB3CF515}" dt="2024-05-23T20:13:33.859" v="5971" actId="20577"/>
        <pc:sldMkLst>
          <pc:docMk/>
          <pc:sldMk cId="1374041875" sldId="7282"/>
        </pc:sldMkLst>
        <pc:spChg chg="mod">
          <ac:chgData name="Juan Manuel Gutierrez Herrera" userId="d411018f-3e34-416b-bdad-10b84fb2b0d9" providerId="ADAL" clId="{EC3D9614-7C70-4BFD-99F5-AD76AB3CF515}" dt="2024-05-23T20:13:33.859" v="5971" actId="20577"/>
          <ac:spMkLst>
            <pc:docMk/>
            <pc:sldMk cId="1374041875" sldId="7282"/>
            <ac:spMk id="5" creationId="{76BF7339-03E7-96BE-C14E-853DFE57B65A}"/>
          </ac:spMkLst>
        </pc:spChg>
      </pc:sldChg>
      <pc:sldChg chg="modSp mod">
        <pc:chgData name="Juan Manuel Gutierrez Herrera" userId="d411018f-3e34-416b-bdad-10b84fb2b0d9" providerId="ADAL" clId="{EC3D9614-7C70-4BFD-99F5-AD76AB3CF515}" dt="2024-05-24T04:17:33.949" v="7450" actId="20577"/>
        <pc:sldMkLst>
          <pc:docMk/>
          <pc:sldMk cId="197037551" sldId="7283"/>
        </pc:sldMkLst>
        <pc:spChg chg="mod">
          <ac:chgData name="Juan Manuel Gutierrez Herrera" userId="d411018f-3e34-416b-bdad-10b84fb2b0d9" providerId="ADAL" clId="{EC3D9614-7C70-4BFD-99F5-AD76AB3CF515}" dt="2024-05-24T04:17:33.949" v="7450" actId="20577"/>
          <ac:spMkLst>
            <pc:docMk/>
            <pc:sldMk cId="197037551" sldId="7283"/>
            <ac:spMk id="3" creationId="{F856A378-9B33-29F9-F9D1-45EC95B5F8A1}"/>
          </ac:spMkLst>
        </pc:spChg>
      </pc:sldChg>
      <pc:sldChg chg="modSp del mod">
        <pc:chgData name="Juan Manuel Gutierrez Herrera" userId="d411018f-3e34-416b-bdad-10b84fb2b0d9" providerId="ADAL" clId="{EC3D9614-7C70-4BFD-99F5-AD76AB3CF515}" dt="2024-05-24T04:16:20.439" v="7435" actId="47"/>
        <pc:sldMkLst>
          <pc:docMk/>
          <pc:sldMk cId="2822652419" sldId="7284"/>
        </pc:sldMkLst>
        <pc:spChg chg="mod">
          <ac:chgData name="Juan Manuel Gutierrez Herrera" userId="d411018f-3e34-416b-bdad-10b84fb2b0d9" providerId="ADAL" clId="{EC3D9614-7C70-4BFD-99F5-AD76AB3CF515}" dt="2024-05-23T20:00:20.315" v="5926" actId="20577"/>
          <ac:spMkLst>
            <pc:docMk/>
            <pc:sldMk cId="2822652419" sldId="7284"/>
            <ac:spMk id="2" creationId="{1095F261-ECD4-2927-F629-1257F12E5661}"/>
          </ac:spMkLst>
        </pc:spChg>
        <pc:spChg chg="mod">
          <ac:chgData name="Juan Manuel Gutierrez Herrera" userId="d411018f-3e34-416b-bdad-10b84fb2b0d9" providerId="ADAL" clId="{EC3D9614-7C70-4BFD-99F5-AD76AB3CF515}" dt="2024-05-23T20:42:01.938" v="6355" actId="20577"/>
          <ac:spMkLst>
            <pc:docMk/>
            <pc:sldMk cId="2822652419" sldId="7284"/>
            <ac:spMk id="3" creationId="{F856A378-9B33-29F9-F9D1-45EC95B5F8A1}"/>
          </ac:spMkLst>
        </pc:spChg>
      </pc:sldChg>
      <pc:sldChg chg="addSp delSp modSp del mod">
        <pc:chgData name="Juan Manuel Gutierrez Herrera" userId="d411018f-3e34-416b-bdad-10b84fb2b0d9" providerId="ADAL" clId="{EC3D9614-7C70-4BFD-99F5-AD76AB3CF515}" dt="2024-05-23T03:16:12.497" v="3915" actId="47"/>
        <pc:sldMkLst>
          <pc:docMk/>
          <pc:sldMk cId="2563191978" sldId="7285"/>
        </pc:sldMkLst>
        <pc:spChg chg="del">
          <ac:chgData name="Juan Manuel Gutierrez Herrera" userId="d411018f-3e34-416b-bdad-10b84fb2b0d9" providerId="ADAL" clId="{EC3D9614-7C70-4BFD-99F5-AD76AB3CF515}" dt="2024-05-19T23:32:32.888" v="3287" actId="478"/>
          <ac:spMkLst>
            <pc:docMk/>
            <pc:sldMk cId="2563191978" sldId="7285"/>
            <ac:spMk id="3" creationId="{F856A378-9B33-29F9-F9D1-45EC95B5F8A1}"/>
          </ac:spMkLst>
        </pc:spChg>
        <pc:picChg chg="add mod">
          <ac:chgData name="Juan Manuel Gutierrez Herrera" userId="d411018f-3e34-416b-bdad-10b84fb2b0d9" providerId="ADAL" clId="{EC3D9614-7C70-4BFD-99F5-AD76AB3CF515}" dt="2024-05-19T23:32:33.246" v="3288"/>
          <ac:picMkLst>
            <pc:docMk/>
            <pc:sldMk cId="2563191978" sldId="7285"/>
            <ac:picMk id="5" creationId="{AC4DDB32-C24C-0ACA-C718-6BB666409C1D}"/>
          </ac:picMkLst>
        </pc:picChg>
      </pc:sldChg>
      <pc:sldChg chg="addSp delSp modSp mod">
        <pc:chgData name="Juan Manuel Gutierrez Herrera" userId="d411018f-3e34-416b-bdad-10b84fb2b0d9" providerId="ADAL" clId="{EC3D9614-7C70-4BFD-99F5-AD76AB3CF515}" dt="2024-05-23T19:52:31.195" v="5858" actId="1076"/>
        <pc:sldMkLst>
          <pc:docMk/>
          <pc:sldMk cId="2595984920" sldId="7286"/>
        </pc:sldMkLst>
        <pc:spChg chg="del">
          <ac:chgData name="Juan Manuel Gutierrez Herrera" userId="d411018f-3e34-416b-bdad-10b84fb2b0d9" providerId="ADAL" clId="{EC3D9614-7C70-4BFD-99F5-AD76AB3CF515}" dt="2024-05-23T03:34:13.492" v="4297" actId="478"/>
          <ac:spMkLst>
            <pc:docMk/>
            <pc:sldMk cId="2595984920" sldId="7286"/>
            <ac:spMk id="3" creationId="{F856A378-9B33-29F9-F9D1-45EC95B5F8A1}"/>
          </ac:spMkLst>
        </pc:spChg>
        <pc:spChg chg="add mod">
          <ac:chgData name="Juan Manuel Gutierrez Herrera" userId="d411018f-3e34-416b-bdad-10b84fb2b0d9" providerId="ADAL" clId="{EC3D9614-7C70-4BFD-99F5-AD76AB3CF515}" dt="2024-05-23T03:37:20.515" v="4335" actId="164"/>
          <ac:spMkLst>
            <pc:docMk/>
            <pc:sldMk cId="2595984920" sldId="7286"/>
            <ac:spMk id="7" creationId="{7C1CE414-13E8-828F-4564-AE1C0EB2DAA0}"/>
          </ac:spMkLst>
        </pc:spChg>
        <pc:spChg chg="add mod">
          <ac:chgData name="Juan Manuel Gutierrez Herrera" userId="d411018f-3e34-416b-bdad-10b84fb2b0d9" providerId="ADAL" clId="{EC3D9614-7C70-4BFD-99F5-AD76AB3CF515}" dt="2024-05-23T03:37:20.515" v="4335" actId="164"/>
          <ac:spMkLst>
            <pc:docMk/>
            <pc:sldMk cId="2595984920" sldId="7286"/>
            <ac:spMk id="8" creationId="{AEBA9FE5-9983-5D9A-BC7B-AA23038A6FAE}"/>
          </ac:spMkLst>
        </pc:spChg>
        <pc:grpChg chg="add mod">
          <ac:chgData name="Juan Manuel Gutierrez Herrera" userId="d411018f-3e34-416b-bdad-10b84fb2b0d9" providerId="ADAL" clId="{EC3D9614-7C70-4BFD-99F5-AD76AB3CF515}" dt="2024-05-23T19:52:31.195" v="5858" actId="1076"/>
          <ac:grpSpMkLst>
            <pc:docMk/>
            <pc:sldMk cId="2595984920" sldId="7286"/>
            <ac:grpSpMk id="9" creationId="{48047746-0C9B-A3FC-C4A1-D4CBC04329B3}"/>
          </ac:grpSpMkLst>
        </pc:grpChg>
        <pc:picChg chg="add mod">
          <ac:chgData name="Juan Manuel Gutierrez Herrera" userId="d411018f-3e34-416b-bdad-10b84fb2b0d9" providerId="ADAL" clId="{EC3D9614-7C70-4BFD-99F5-AD76AB3CF515}" dt="2024-05-23T03:37:20.515" v="4335" actId="164"/>
          <ac:picMkLst>
            <pc:docMk/>
            <pc:sldMk cId="2595984920" sldId="7286"/>
            <ac:picMk id="6" creationId="{2EC13455-EE99-9B46-DF90-205D1E8FABC0}"/>
          </ac:picMkLst>
        </pc:picChg>
      </pc:sldChg>
      <pc:sldChg chg="addSp delSp modSp del mod">
        <pc:chgData name="Juan Manuel Gutierrez Herrera" userId="d411018f-3e34-416b-bdad-10b84fb2b0d9" providerId="ADAL" clId="{EC3D9614-7C70-4BFD-99F5-AD76AB3CF515}" dt="2024-05-24T01:56:05.987" v="6787" actId="47"/>
        <pc:sldMkLst>
          <pc:docMk/>
          <pc:sldMk cId="1395516089" sldId="7287"/>
        </pc:sldMkLst>
        <pc:spChg chg="mod">
          <ac:chgData name="Juan Manuel Gutierrez Herrera" userId="d411018f-3e34-416b-bdad-10b84fb2b0d9" providerId="ADAL" clId="{EC3D9614-7C70-4BFD-99F5-AD76AB3CF515}" dt="2024-05-24T01:06:26.962" v="6454" actId="14100"/>
          <ac:spMkLst>
            <pc:docMk/>
            <pc:sldMk cId="1395516089" sldId="7287"/>
            <ac:spMk id="3" creationId="{F856A378-9B33-29F9-F9D1-45EC95B5F8A1}"/>
          </ac:spMkLst>
        </pc:spChg>
        <pc:spChg chg="add mod">
          <ac:chgData name="Juan Manuel Gutierrez Herrera" userId="d411018f-3e34-416b-bdad-10b84fb2b0d9" providerId="ADAL" clId="{EC3D9614-7C70-4BFD-99F5-AD76AB3CF515}" dt="2024-05-24T01:06:03.388" v="6447"/>
          <ac:spMkLst>
            <pc:docMk/>
            <pc:sldMk cId="1395516089" sldId="7287"/>
            <ac:spMk id="5" creationId="{EB963A8C-BDEB-8773-CD7B-5EB1422BA94E}"/>
          </ac:spMkLst>
        </pc:spChg>
        <pc:spChg chg="add mod">
          <ac:chgData name="Juan Manuel Gutierrez Herrera" userId="d411018f-3e34-416b-bdad-10b84fb2b0d9" providerId="ADAL" clId="{EC3D9614-7C70-4BFD-99F5-AD76AB3CF515}" dt="2024-05-24T01:09:15.880" v="6469" actId="20577"/>
          <ac:spMkLst>
            <pc:docMk/>
            <pc:sldMk cId="1395516089" sldId="7287"/>
            <ac:spMk id="6" creationId="{C779025C-924F-E34C-2263-FD65A446AA9A}"/>
          </ac:spMkLst>
        </pc:spChg>
        <pc:spChg chg="add del mod">
          <ac:chgData name="Juan Manuel Gutierrez Herrera" userId="d411018f-3e34-416b-bdad-10b84fb2b0d9" providerId="ADAL" clId="{EC3D9614-7C70-4BFD-99F5-AD76AB3CF515}" dt="2024-05-24T01:08:36.287" v="6455" actId="478"/>
          <ac:spMkLst>
            <pc:docMk/>
            <pc:sldMk cId="1395516089" sldId="7287"/>
            <ac:spMk id="7" creationId="{7B5643F0-2D6C-A0F3-369E-04648E8C39E4}"/>
          </ac:spMkLst>
        </pc:spChg>
        <pc:spChg chg="add del mod">
          <ac:chgData name="Juan Manuel Gutierrez Herrera" userId="d411018f-3e34-416b-bdad-10b84fb2b0d9" providerId="ADAL" clId="{EC3D9614-7C70-4BFD-99F5-AD76AB3CF515}" dt="2024-05-24T01:08:40.846" v="6456" actId="478"/>
          <ac:spMkLst>
            <pc:docMk/>
            <pc:sldMk cId="1395516089" sldId="7287"/>
            <ac:spMk id="8" creationId="{1F171E76-4786-5734-98EB-CD2BBF807C66}"/>
          </ac:spMkLst>
        </pc:spChg>
      </pc:sldChg>
      <pc:sldChg chg="addSp delSp modSp mod">
        <pc:chgData name="Juan Manuel Gutierrez Herrera" userId="d411018f-3e34-416b-bdad-10b84fb2b0d9" providerId="ADAL" clId="{EC3D9614-7C70-4BFD-99F5-AD76AB3CF515}" dt="2024-05-24T04:30:14.258" v="7984" actId="207"/>
        <pc:sldMkLst>
          <pc:docMk/>
          <pc:sldMk cId="1891126978" sldId="7288"/>
        </pc:sldMkLst>
        <pc:spChg chg="del">
          <ac:chgData name="Juan Manuel Gutierrez Herrera" userId="d411018f-3e34-416b-bdad-10b84fb2b0d9" providerId="ADAL" clId="{EC3D9614-7C70-4BFD-99F5-AD76AB3CF515}" dt="2024-05-24T01:56:35.370" v="6790" actId="478"/>
          <ac:spMkLst>
            <pc:docMk/>
            <pc:sldMk cId="1891126978" sldId="7288"/>
            <ac:spMk id="3" creationId="{F856A378-9B33-29F9-F9D1-45EC95B5F8A1}"/>
          </ac:spMkLst>
        </pc:spChg>
        <pc:spChg chg="add mod">
          <ac:chgData name="Juan Manuel Gutierrez Herrera" userId="d411018f-3e34-416b-bdad-10b84fb2b0d9" providerId="ADAL" clId="{EC3D9614-7C70-4BFD-99F5-AD76AB3CF515}" dt="2024-05-24T01:56:35.619" v="6791"/>
          <ac:spMkLst>
            <pc:docMk/>
            <pc:sldMk cId="1891126978" sldId="7288"/>
            <ac:spMk id="5" creationId="{568F55AB-7889-0E07-8B89-B5104F70B4FD}"/>
          </ac:spMkLst>
        </pc:spChg>
        <pc:spChg chg="add mod">
          <ac:chgData name="Juan Manuel Gutierrez Herrera" userId="d411018f-3e34-416b-bdad-10b84fb2b0d9" providerId="ADAL" clId="{EC3D9614-7C70-4BFD-99F5-AD76AB3CF515}" dt="2024-05-24T04:30:14.258" v="7984" actId="207"/>
          <ac:spMkLst>
            <pc:docMk/>
            <pc:sldMk cId="1891126978" sldId="7288"/>
            <ac:spMk id="6" creationId="{B61529AC-5B1C-7C6A-56CC-5E9A7F26DDE9}"/>
          </ac:spMkLst>
        </pc:spChg>
      </pc:sldChg>
      <pc:sldChg chg="modSp mod">
        <pc:chgData name="Juan Manuel Gutierrez Herrera" userId="d411018f-3e34-416b-bdad-10b84fb2b0d9" providerId="ADAL" clId="{EC3D9614-7C70-4BFD-99F5-AD76AB3CF515}" dt="2024-05-19T23:28:54.219" v="3272" actId="20577"/>
        <pc:sldMkLst>
          <pc:docMk/>
          <pc:sldMk cId="3862274983" sldId="7289"/>
        </pc:sldMkLst>
        <pc:spChg chg="mod">
          <ac:chgData name="Juan Manuel Gutierrez Herrera" userId="d411018f-3e34-416b-bdad-10b84fb2b0d9" providerId="ADAL" clId="{EC3D9614-7C70-4BFD-99F5-AD76AB3CF515}" dt="2024-05-19T23:28:54.219" v="3272" actId="20577"/>
          <ac:spMkLst>
            <pc:docMk/>
            <pc:sldMk cId="3862274983" sldId="7289"/>
            <ac:spMk id="2" creationId="{1095F261-ECD4-2927-F629-1257F12E5661}"/>
          </ac:spMkLst>
        </pc:spChg>
      </pc:sldChg>
      <pc:sldChg chg="addSp delSp modSp mod">
        <pc:chgData name="Juan Manuel Gutierrez Herrera" userId="d411018f-3e34-416b-bdad-10b84fb2b0d9" providerId="ADAL" clId="{EC3D9614-7C70-4BFD-99F5-AD76AB3CF515}" dt="2024-05-19T23:29:27.491" v="3282" actId="20577"/>
        <pc:sldMkLst>
          <pc:docMk/>
          <pc:sldMk cId="1949659059" sldId="7290"/>
        </pc:sldMkLst>
        <pc:spChg chg="mod">
          <ac:chgData name="Juan Manuel Gutierrez Herrera" userId="d411018f-3e34-416b-bdad-10b84fb2b0d9" providerId="ADAL" clId="{EC3D9614-7C70-4BFD-99F5-AD76AB3CF515}" dt="2024-05-19T23:28:51.162" v="3270" actId="20577"/>
          <ac:spMkLst>
            <pc:docMk/>
            <pc:sldMk cId="1949659059" sldId="7290"/>
            <ac:spMk id="2" creationId="{1095F261-ECD4-2927-F629-1257F12E5661}"/>
          </ac:spMkLst>
        </pc:spChg>
        <pc:spChg chg="del">
          <ac:chgData name="Juan Manuel Gutierrez Herrera" userId="d411018f-3e34-416b-bdad-10b84fb2b0d9" providerId="ADAL" clId="{EC3D9614-7C70-4BFD-99F5-AD76AB3CF515}" dt="2024-05-19T23:09:26.786" v="2946" actId="478"/>
          <ac:spMkLst>
            <pc:docMk/>
            <pc:sldMk cId="1949659059" sldId="7290"/>
            <ac:spMk id="3" creationId="{F856A378-9B33-29F9-F9D1-45EC95B5F8A1}"/>
          </ac:spMkLst>
        </pc:spChg>
        <pc:spChg chg="add mod">
          <ac:chgData name="Juan Manuel Gutierrez Herrera" userId="d411018f-3e34-416b-bdad-10b84fb2b0d9" providerId="ADAL" clId="{EC3D9614-7C70-4BFD-99F5-AD76AB3CF515}" dt="2024-05-19T23:10:11.347" v="3021" actId="1035"/>
          <ac:spMkLst>
            <pc:docMk/>
            <pc:sldMk cId="1949659059" sldId="7290"/>
            <ac:spMk id="5" creationId="{7C7DAA42-BDD0-18B3-0B69-D46D0A55E156}"/>
          </ac:spMkLst>
        </pc:spChg>
        <pc:spChg chg="add mod">
          <ac:chgData name="Juan Manuel Gutierrez Herrera" userId="d411018f-3e34-416b-bdad-10b84fb2b0d9" providerId="ADAL" clId="{EC3D9614-7C70-4BFD-99F5-AD76AB3CF515}" dt="2024-05-19T23:10:11.347" v="3021" actId="1035"/>
          <ac:spMkLst>
            <pc:docMk/>
            <pc:sldMk cId="1949659059" sldId="7290"/>
            <ac:spMk id="6" creationId="{5201937D-624C-AA6E-CB3B-EF8BD4BC72FE}"/>
          </ac:spMkLst>
        </pc:spChg>
        <pc:spChg chg="add mod">
          <ac:chgData name="Juan Manuel Gutierrez Herrera" userId="d411018f-3e34-416b-bdad-10b84fb2b0d9" providerId="ADAL" clId="{EC3D9614-7C70-4BFD-99F5-AD76AB3CF515}" dt="2024-05-19T23:10:11.347" v="3021" actId="1035"/>
          <ac:spMkLst>
            <pc:docMk/>
            <pc:sldMk cId="1949659059" sldId="7290"/>
            <ac:spMk id="7" creationId="{9F7B57DF-A53E-59AF-832C-81C337D605E3}"/>
          </ac:spMkLst>
        </pc:spChg>
        <pc:spChg chg="add mod">
          <ac:chgData name="Juan Manuel Gutierrez Herrera" userId="d411018f-3e34-416b-bdad-10b84fb2b0d9" providerId="ADAL" clId="{EC3D9614-7C70-4BFD-99F5-AD76AB3CF515}" dt="2024-05-19T23:10:11.347" v="3021" actId="1035"/>
          <ac:spMkLst>
            <pc:docMk/>
            <pc:sldMk cId="1949659059" sldId="7290"/>
            <ac:spMk id="8" creationId="{8909974D-D07C-DC9A-7120-5921F990AE7B}"/>
          </ac:spMkLst>
        </pc:spChg>
        <pc:spChg chg="add mod">
          <ac:chgData name="Juan Manuel Gutierrez Herrera" userId="d411018f-3e34-416b-bdad-10b84fb2b0d9" providerId="ADAL" clId="{EC3D9614-7C70-4BFD-99F5-AD76AB3CF515}" dt="2024-05-19T23:10:11.347" v="3021" actId="1035"/>
          <ac:spMkLst>
            <pc:docMk/>
            <pc:sldMk cId="1949659059" sldId="7290"/>
            <ac:spMk id="9" creationId="{DF0CED30-C559-310B-4492-9B3BDBBF171F}"/>
          </ac:spMkLst>
        </pc:spChg>
        <pc:spChg chg="add mod">
          <ac:chgData name="Juan Manuel Gutierrez Herrera" userId="d411018f-3e34-416b-bdad-10b84fb2b0d9" providerId="ADAL" clId="{EC3D9614-7C70-4BFD-99F5-AD76AB3CF515}" dt="2024-05-19T23:10:11.347" v="3021" actId="1035"/>
          <ac:spMkLst>
            <pc:docMk/>
            <pc:sldMk cId="1949659059" sldId="7290"/>
            <ac:spMk id="10" creationId="{287CE172-E9F8-3706-19E7-A6441EFBDD5A}"/>
          </ac:spMkLst>
        </pc:spChg>
        <pc:spChg chg="add mod">
          <ac:chgData name="Juan Manuel Gutierrez Herrera" userId="d411018f-3e34-416b-bdad-10b84fb2b0d9" providerId="ADAL" clId="{EC3D9614-7C70-4BFD-99F5-AD76AB3CF515}" dt="2024-05-19T23:10:11.347" v="3021" actId="1035"/>
          <ac:spMkLst>
            <pc:docMk/>
            <pc:sldMk cId="1949659059" sldId="7290"/>
            <ac:spMk id="11" creationId="{44069D55-2500-D53C-1D5D-FEE94C77B643}"/>
          </ac:spMkLst>
        </pc:spChg>
        <pc:spChg chg="add mod">
          <ac:chgData name="Juan Manuel Gutierrez Herrera" userId="d411018f-3e34-416b-bdad-10b84fb2b0d9" providerId="ADAL" clId="{EC3D9614-7C70-4BFD-99F5-AD76AB3CF515}" dt="2024-05-19T23:10:11.347" v="3021" actId="1035"/>
          <ac:spMkLst>
            <pc:docMk/>
            <pc:sldMk cId="1949659059" sldId="7290"/>
            <ac:spMk id="12" creationId="{DA0594F5-84A1-9625-339E-05005214F7E0}"/>
          </ac:spMkLst>
        </pc:spChg>
        <pc:spChg chg="add mod">
          <ac:chgData name="Juan Manuel Gutierrez Herrera" userId="d411018f-3e34-416b-bdad-10b84fb2b0d9" providerId="ADAL" clId="{EC3D9614-7C70-4BFD-99F5-AD76AB3CF515}" dt="2024-05-19T23:09:50.724" v="2957" actId="14100"/>
          <ac:spMkLst>
            <pc:docMk/>
            <pc:sldMk cId="1949659059" sldId="7290"/>
            <ac:spMk id="13" creationId="{8DA45FD2-6FA7-A15A-56C0-3AAE8D517F73}"/>
          </ac:spMkLst>
        </pc:spChg>
        <pc:spChg chg="add mod">
          <ac:chgData name="Juan Manuel Gutierrez Herrera" userId="d411018f-3e34-416b-bdad-10b84fb2b0d9" providerId="ADAL" clId="{EC3D9614-7C70-4BFD-99F5-AD76AB3CF515}" dt="2024-05-19T23:09:50.724" v="2957" actId="14100"/>
          <ac:spMkLst>
            <pc:docMk/>
            <pc:sldMk cId="1949659059" sldId="7290"/>
            <ac:spMk id="14" creationId="{25BE7FEB-3164-B964-BC11-D77CD7C756E6}"/>
          </ac:spMkLst>
        </pc:spChg>
        <pc:spChg chg="add mod">
          <ac:chgData name="Juan Manuel Gutierrez Herrera" userId="d411018f-3e34-416b-bdad-10b84fb2b0d9" providerId="ADAL" clId="{EC3D9614-7C70-4BFD-99F5-AD76AB3CF515}" dt="2024-05-19T23:09:50.724" v="2957" actId="14100"/>
          <ac:spMkLst>
            <pc:docMk/>
            <pc:sldMk cId="1949659059" sldId="7290"/>
            <ac:spMk id="15" creationId="{0667BE9C-3920-3280-A895-1AC20FA5C29A}"/>
          </ac:spMkLst>
        </pc:spChg>
        <pc:spChg chg="add del mod">
          <ac:chgData name="Juan Manuel Gutierrez Herrera" userId="d411018f-3e34-416b-bdad-10b84fb2b0d9" providerId="ADAL" clId="{EC3D9614-7C70-4BFD-99F5-AD76AB3CF515}" dt="2024-05-19T23:10:18.794" v="3022" actId="478"/>
          <ac:spMkLst>
            <pc:docMk/>
            <pc:sldMk cId="1949659059" sldId="7290"/>
            <ac:spMk id="16" creationId="{A69B541C-B0DF-56A4-C43E-4DF3B0D44965}"/>
          </ac:spMkLst>
        </pc:spChg>
        <pc:spChg chg="add mod">
          <ac:chgData name="Juan Manuel Gutierrez Herrera" userId="d411018f-3e34-416b-bdad-10b84fb2b0d9" providerId="ADAL" clId="{EC3D9614-7C70-4BFD-99F5-AD76AB3CF515}" dt="2024-05-19T23:09:50.724" v="2957" actId="14100"/>
          <ac:spMkLst>
            <pc:docMk/>
            <pc:sldMk cId="1949659059" sldId="7290"/>
            <ac:spMk id="17" creationId="{47AFAFCE-1F45-0EFF-E11B-1D16F8CBDB14}"/>
          </ac:spMkLst>
        </pc:spChg>
        <pc:spChg chg="add mod">
          <ac:chgData name="Juan Manuel Gutierrez Herrera" userId="d411018f-3e34-416b-bdad-10b84fb2b0d9" providerId="ADAL" clId="{EC3D9614-7C70-4BFD-99F5-AD76AB3CF515}" dt="2024-05-19T23:09:50.724" v="2957" actId="14100"/>
          <ac:spMkLst>
            <pc:docMk/>
            <pc:sldMk cId="1949659059" sldId="7290"/>
            <ac:spMk id="18" creationId="{B798CAAF-D81E-FAC0-8C62-B5C3E50EA102}"/>
          </ac:spMkLst>
        </pc:spChg>
        <pc:spChg chg="add mod">
          <ac:chgData name="Juan Manuel Gutierrez Herrera" userId="d411018f-3e34-416b-bdad-10b84fb2b0d9" providerId="ADAL" clId="{EC3D9614-7C70-4BFD-99F5-AD76AB3CF515}" dt="2024-05-19T23:09:50.724" v="2957" actId="14100"/>
          <ac:spMkLst>
            <pc:docMk/>
            <pc:sldMk cId="1949659059" sldId="7290"/>
            <ac:spMk id="23" creationId="{E9681BC2-02B3-7847-4A28-3919320AB822}"/>
          </ac:spMkLst>
        </pc:spChg>
        <pc:spChg chg="add mod">
          <ac:chgData name="Juan Manuel Gutierrez Herrera" userId="d411018f-3e34-416b-bdad-10b84fb2b0d9" providerId="ADAL" clId="{EC3D9614-7C70-4BFD-99F5-AD76AB3CF515}" dt="2024-05-19T23:29:25.283" v="3280" actId="20577"/>
          <ac:spMkLst>
            <pc:docMk/>
            <pc:sldMk cId="1949659059" sldId="7290"/>
            <ac:spMk id="25" creationId="{B4BBAFC9-2382-B2A6-9872-A699B9A01A33}"/>
          </ac:spMkLst>
        </pc:spChg>
        <pc:spChg chg="add mod">
          <ac:chgData name="Juan Manuel Gutierrez Herrera" userId="d411018f-3e34-416b-bdad-10b84fb2b0d9" providerId="ADAL" clId="{EC3D9614-7C70-4BFD-99F5-AD76AB3CF515}" dt="2024-05-19T23:10:11.347" v="3021" actId="1035"/>
          <ac:spMkLst>
            <pc:docMk/>
            <pc:sldMk cId="1949659059" sldId="7290"/>
            <ac:spMk id="26" creationId="{F435E1CB-7487-D4C3-7A5D-B6BBBACC2016}"/>
          </ac:spMkLst>
        </pc:spChg>
        <pc:spChg chg="add mod">
          <ac:chgData name="Juan Manuel Gutierrez Herrera" userId="d411018f-3e34-416b-bdad-10b84fb2b0d9" providerId="ADAL" clId="{EC3D9614-7C70-4BFD-99F5-AD76AB3CF515}" dt="2024-05-19T23:29:18.082" v="3276" actId="20577"/>
          <ac:spMkLst>
            <pc:docMk/>
            <pc:sldMk cId="1949659059" sldId="7290"/>
            <ac:spMk id="27" creationId="{A7D11BEC-5289-16F4-060B-CD239357A3CA}"/>
          </ac:spMkLst>
        </pc:spChg>
        <pc:spChg chg="add mod">
          <ac:chgData name="Juan Manuel Gutierrez Herrera" userId="d411018f-3e34-416b-bdad-10b84fb2b0d9" providerId="ADAL" clId="{EC3D9614-7C70-4BFD-99F5-AD76AB3CF515}" dt="2024-05-19T23:10:11.347" v="3021" actId="1035"/>
          <ac:spMkLst>
            <pc:docMk/>
            <pc:sldMk cId="1949659059" sldId="7290"/>
            <ac:spMk id="28" creationId="{7A035566-727B-D8BB-11A4-A67565A585F2}"/>
          </ac:spMkLst>
        </pc:spChg>
        <pc:spChg chg="add mod">
          <ac:chgData name="Juan Manuel Gutierrez Herrera" userId="d411018f-3e34-416b-bdad-10b84fb2b0d9" providerId="ADAL" clId="{EC3D9614-7C70-4BFD-99F5-AD76AB3CF515}" dt="2024-05-19T23:29:27.491" v="3282" actId="20577"/>
          <ac:spMkLst>
            <pc:docMk/>
            <pc:sldMk cId="1949659059" sldId="7290"/>
            <ac:spMk id="29" creationId="{C02FC85A-6027-51EB-E900-55316B2F9D2D}"/>
          </ac:spMkLst>
        </pc:spChg>
        <pc:spChg chg="add mod">
          <ac:chgData name="Juan Manuel Gutierrez Herrera" userId="d411018f-3e34-416b-bdad-10b84fb2b0d9" providerId="ADAL" clId="{EC3D9614-7C70-4BFD-99F5-AD76AB3CF515}" dt="2024-05-19T23:10:11.347" v="3021" actId="1035"/>
          <ac:spMkLst>
            <pc:docMk/>
            <pc:sldMk cId="1949659059" sldId="7290"/>
            <ac:spMk id="30" creationId="{F5608194-B385-F285-CCA1-BF313935316F}"/>
          </ac:spMkLst>
        </pc:spChg>
        <pc:spChg chg="add mod">
          <ac:chgData name="Juan Manuel Gutierrez Herrera" userId="d411018f-3e34-416b-bdad-10b84fb2b0d9" providerId="ADAL" clId="{EC3D9614-7C70-4BFD-99F5-AD76AB3CF515}" dt="2024-05-19T23:10:11.347" v="3021" actId="1035"/>
          <ac:spMkLst>
            <pc:docMk/>
            <pc:sldMk cId="1949659059" sldId="7290"/>
            <ac:spMk id="31" creationId="{3ABA8E89-8A5C-C481-E4AF-9E5B6D85DABC}"/>
          </ac:spMkLst>
        </pc:spChg>
        <pc:spChg chg="add mod">
          <ac:chgData name="Juan Manuel Gutierrez Herrera" userId="d411018f-3e34-416b-bdad-10b84fb2b0d9" providerId="ADAL" clId="{EC3D9614-7C70-4BFD-99F5-AD76AB3CF515}" dt="2024-05-19T23:10:11.347" v="3021" actId="1035"/>
          <ac:spMkLst>
            <pc:docMk/>
            <pc:sldMk cId="1949659059" sldId="7290"/>
            <ac:spMk id="32" creationId="{DFA538D0-D827-BBCF-2275-ACE184BCB7E8}"/>
          </ac:spMkLst>
        </pc:spChg>
        <pc:spChg chg="add mod">
          <ac:chgData name="Juan Manuel Gutierrez Herrera" userId="d411018f-3e34-416b-bdad-10b84fb2b0d9" providerId="ADAL" clId="{EC3D9614-7C70-4BFD-99F5-AD76AB3CF515}" dt="2024-05-19T23:10:26.409" v="3033" actId="1036"/>
          <ac:spMkLst>
            <pc:docMk/>
            <pc:sldMk cId="1949659059" sldId="7290"/>
            <ac:spMk id="33" creationId="{3773E024-692B-51D9-7754-FF890F4EE32E}"/>
          </ac:spMkLst>
        </pc:spChg>
        <pc:spChg chg="add mod">
          <ac:chgData name="Juan Manuel Gutierrez Herrera" userId="d411018f-3e34-416b-bdad-10b84fb2b0d9" providerId="ADAL" clId="{EC3D9614-7C70-4BFD-99F5-AD76AB3CF515}" dt="2024-05-19T23:10:26.409" v="3033" actId="1036"/>
          <ac:spMkLst>
            <pc:docMk/>
            <pc:sldMk cId="1949659059" sldId="7290"/>
            <ac:spMk id="34" creationId="{169DD6E6-34D5-2108-B1E3-55868CD09744}"/>
          </ac:spMkLst>
        </pc:spChg>
        <pc:spChg chg="add mod">
          <ac:chgData name="Juan Manuel Gutierrez Herrera" userId="d411018f-3e34-416b-bdad-10b84fb2b0d9" providerId="ADAL" clId="{EC3D9614-7C70-4BFD-99F5-AD76AB3CF515}" dt="2024-05-19T23:10:26.409" v="3033" actId="1036"/>
          <ac:spMkLst>
            <pc:docMk/>
            <pc:sldMk cId="1949659059" sldId="7290"/>
            <ac:spMk id="35" creationId="{0BDBD5F5-8266-D53A-F633-F81E21FC8463}"/>
          </ac:spMkLst>
        </pc:spChg>
        <pc:cxnChg chg="add mod">
          <ac:chgData name="Juan Manuel Gutierrez Herrera" userId="d411018f-3e34-416b-bdad-10b84fb2b0d9" providerId="ADAL" clId="{EC3D9614-7C70-4BFD-99F5-AD76AB3CF515}" dt="2024-05-19T23:10:11.347" v="3021" actId="1035"/>
          <ac:cxnSpMkLst>
            <pc:docMk/>
            <pc:sldMk cId="1949659059" sldId="7290"/>
            <ac:cxnSpMk id="19" creationId="{2CEC0D3E-8741-A028-C8A1-B3F0C8E830F2}"/>
          </ac:cxnSpMkLst>
        </pc:cxnChg>
        <pc:cxnChg chg="add mod">
          <ac:chgData name="Juan Manuel Gutierrez Herrera" userId="d411018f-3e34-416b-bdad-10b84fb2b0d9" providerId="ADAL" clId="{EC3D9614-7C70-4BFD-99F5-AD76AB3CF515}" dt="2024-05-19T23:10:11.347" v="3021" actId="1035"/>
          <ac:cxnSpMkLst>
            <pc:docMk/>
            <pc:sldMk cId="1949659059" sldId="7290"/>
            <ac:cxnSpMk id="20" creationId="{5E1813E0-6C5F-B33D-80F4-9E2BDA8A0BB0}"/>
          </ac:cxnSpMkLst>
        </pc:cxnChg>
        <pc:cxnChg chg="add mod">
          <ac:chgData name="Juan Manuel Gutierrez Herrera" userId="d411018f-3e34-416b-bdad-10b84fb2b0d9" providerId="ADAL" clId="{EC3D9614-7C70-4BFD-99F5-AD76AB3CF515}" dt="2024-05-19T23:10:11.347" v="3021" actId="1035"/>
          <ac:cxnSpMkLst>
            <pc:docMk/>
            <pc:sldMk cId="1949659059" sldId="7290"/>
            <ac:cxnSpMk id="21" creationId="{D13C165E-BBDB-AD92-F556-55C902D69AD8}"/>
          </ac:cxnSpMkLst>
        </pc:cxnChg>
        <pc:cxnChg chg="add mod">
          <ac:chgData name="Juan Manuel Gutierrez Herrera" userId="d411018f-3e34-416b-bdad-10b84fb2b0d9" providerId="ADAL" clId="{EC3D9614-7C70-4BFD-99F5-AD76AB3CF515}" dt="2024-05-19T23:10:11.347" v="3021" actId="1035"/>
          <ac:cxnSpMkLst>
            <pc:docMk/>
            <pc:sldMk cId="1949659059" sldId="7290"/>
            <ac:cxnSpMk id="22" creationId="{180B8CD7-FD2B-02FD-0286-732C864CCADF}"/>
          </ac:cxnSpMkLst>
        </pc:cxnChg>
        <pc:cxnChg chg="add mod">
          <ac:chgData name="Juan Manuel Gutierrez Herrera" userId="d411018f-3e34-416b-bdad-10b84fb2b0d9" providerId="ADAL" clId="{EC3D9614-7C70-4BFD-99F5-AD76AB3CF515}" dt="2024-05-19T23:10:26.409" v="3033" actId="1036"/>
          <ac:cxnSpMkLst>
            <pc:docMk/>
            <pc:sldMk cId="1949659059" sldId="7290"/>
            <ac:cxnSpMk id="24" creationId="{028F33A6-EFC0-48E1-54B4-B4331EAB8021}"/>
          </ac:cxnSpMkLst>
        </pc:cxnChg>
      </pc:sldChg>
      <pc:sldChg chg="addSp delSp modSp mod">
        <pc:chgData name="Juan Manuel Gutierrez Herrera" userId="d411018f-3e34-416b-bdad-10b84fb2b0d9" providerId="ADAL" clId="{EC3D9614-7C70-4BFD-99F5-AD76AB3CF515}" dt="2024-05-19T21:51:38.519" v="105" actId="20577"/>
        <pc:sldMkLst>
          <pc:docMk/>
          <pc:sldMk cId="3509637900" sldId="7291"/>
        </pc:sldMkLst>
        <pc:spChg chg="mod">
          <ac:chgData name="Juan Manuel Gutierrez Herrera" userId="d411018f-3e34-416b-bdad-10b84fb2b0d9" providerId="ADAL" clId="{EC3D9614-7C70-4BFD-99F5-AD76AB3CF515}" dt="2024-05-19T21:51:38.519" v="105" actId="20577"/>
          <ac:spMkLst>
            <pc:docMk/>
            <pc:sldMk cId="3509637900" sldId="7291"/>
            <ac:spMk id="2" creationId="{1095F261-ECD4-2927-F629-1257F12E5661}"/>
          </ac:spMkLst>
        </pc:spChg>
        <pc:spChg chg="del">
          <ac:chgData name="Juan Manuel Gutierrez Herrera" userId="d411018f-3e34-416b-bdad-10b84fb2b0d9" providerId="ADAL" clId="{EC3D9614-7C70-4BFD-99F5-AD76AB3CF515}" dt="2024-05-19T21:48:46.144" v="0" actId="478"/>
          <ac:spMkLst>
            <pc:docMk/>
            <pc:sldMk cId="3509637900" sldId="7291"/>
            <ac:spMk id="3" creationId="{F856A378-9B33-29F9-F9D1-45EC95B5F8A1}"/>
          </ac:spMkLst>
        </pc:spChg>
        <pc:spChg chg="add mod">
          <ac:chgData name="Juan Manuel Gutierrez Herrera" userId="d411018f-3e34-416b-bdad-10b84fb2b0d9" providerId="ADAL" clId="{EC3D9614-7C70-4BFD-99F5-AD76AB3CF515}" dt="2024-05-19T21:48:46.515" v="1"/>
          <ac:spMkLst>
            <pc:docMk/>
            <pc:sldMk cId="3509637900" sldId="7291"/>
            <ac:spMk id="5" creationId="{7FAF2D48-517C-62B0-28E8-80F6D256F1B9}"/>
          </ac:spMkLst>
        </pc:spChg>
        <pc:spChg chg="add mod">
          <ac:chgData name="Juan Manuel Gutierrez Herrera" userId="d411018f-3e34-416b-bdad-10b84fb2b0d9" providerId="ADAL" clId="{EC3D9614-7C70-4BFD-99F5-AD76AB3CF515}" dt="2024-05-19T21:48:46.515" v="1"/>
          <ac:spMkLst>
            <pc:docMk/>
            <pc:sldMk cId="3509637900" sldId="7291"/>
            <ac:spMk id="6" creationId="{5005E88D-1F03-C5D6-0A5D-B17EB188D3E3}"/>
          </ac:spMkLst>
        </pc:spChg>
        <pc:spChg chg="add mod">
          <ac:chgData name="Juan Manuel Gutierrez Herrera" userId="d411018f-3e34-416b-bdad-10b84fb2b0d9" providerId="ADAL" clId="{EC3D9614-7C70-4BFD-99F5-AD76AB3CF515}" dt="2024-05-19T21:48:46.515" v="1"/>
          <ac:spMkLst>
            <pc:docMk/>
            <pc:sldMk cId="3509637900" sldId="7291"/>
            <ac:spMk id="7" creationId="{08C0A73F-2C46-B45D-E00D-BC8B18D62E73}"/>
          </ac:spMkLst>
        </pc:spChg>
        <pc:spChg chg="add mod">
          <ac:chgData name="Juan Manuel Gutierrez Herrera" userId="d411018f-3e34-416b-bdad-10b84fb2b0d9" providerId="ADAL" clId="{EC3D9614-7C70-4BFD-99F5-AD76AB3CF515}" dt="2024-05-19T21:48:46.515" v="1"/>
          <ac:spMkLst>
            <pc:docMk/>
            <pc:sldMk cId="3509637900" sldId="7291"/>
            <ac:spMk id="8" creationId="{778A5B65-D19C-FD30-D534-74088B4B2CEE}"/>
          </ac:spMkLst>
        </pc:spChg>
        <pc:spChg chg="add mod">
          <ac:chgData name="Juan Manuel Gutierrez Herrera" userId="d411018f-3e34-416b-bdad-10b84fb2b0d9" providerId="ADAL" clId="{EC3D9614-7C70-4BFD-99F5-AD76AB3CF515}" dt="2024-05-19T21:48:46.515" v="1"/>
          <ac:spMkLst>
            <pc:docMk/>
            <pc:sldMk cId="3509637900" sldId="7291"/>
            <ac:spMk id="9" creationId="{B2E7E4A4-27F2-2A1B-1594-448ADA965483}"/>
          </ac:spMkLst>
        </pc:spChg>
        <pc:spChg chg="add mod">
          <ac:chgData name="Juan Manuel Gutierrez Herrera" userId="d411018f-3e34-416b-bdad-10b84fb2b0d9" providerId="ADAL" clId="{EC3D9614-7C70-4BFD-99F5-AD76AB3CF515}" dt="2024-05-19T21:48:46.515" v="1"/>
          <ac:spMkLst>
            <pc:docMk/>
            <pc:sldMk cId="3509637900" sldId="7291"/>
            <ac:spMk id="10" creationId="{F44D6A7B-2A7A-B915-DA16-C8B7F51DED70}"/>
          </ac:spMkLst>
        </pc:spChg>
        <pc:spChg chg="add mod">
          <ac:chgData name="Juan Manuel Gutierrez Herrera" userId="d411018f-3e34-416b-bdad-10b84fb2b0d9" providerId="ADAL" clId="{EC3D9614-7C70-4BFD-99F5-AD76AB3CF515}" dt="2024-05-19T21:48:46.515" v="1"/>
          <ac:spMkLst>
            <pc:docMk/>
            <pc:sldMk cId="3509637900" sldId="7291"/>
            <ac:spMk id="11" creationId="{18D182F3-143D-FBC7-FDC1-E375070FCF7D}"/>
          </ac:spMkLst>
        </pc:spChg>
        <pc:spChg chg="add mod">
          <ac:chgData name="Juan Manuel Gutierrez Herrera" userId="d411018f-3e34-416b-bdad-10b84fb2b0d9" providerId="ADAL" clId="{EC3D9614-7C70-4BFD-99F5-AD76AB3CF515}" dt="2024-05-19T21:48:46.515" v="1"/>
          <ac:spMkLst>
            <pc:docMk/>
            <pc:sldMk cId="3509637900" sldId="7291"/>
            <ac:spMk id="12" creationId="{1870C52D-27A7-06C0-9D50-A5EBFAD5F42B}"/>
          </ac:spMkLst>
        </pc:spChg>
        <pc:spChg chg="add mod">
          <ac:chgData name="Juan Manuel Gutierrez Herrera" userId="d411018f-3e34-416b-bdad-10b84fb2b0d9" providerId="ADAL" clId="{EC3D9614-7C70-4BFD-99F5-AD76AB3CF515}" dt="2024-05-19T21:48:46.515" v="1"/>
          <ac:spMkLst>
            <pc:docMk/>
            <pc:sldMk cId="3509637900" sldId="7291"/>
            <ac:spMk id="13" creationId="{D1653875-ACBA-8175-B2D5-30EC55EE5CE0}"/>
          </ac:spMkLst>
        </pc:spChg>
        <pc:spChg chg="add mod">
          <ac:chgData name="Juan Manuel Gutierrez Herrera" userId="d411018f-3e34-416b-bdad-10b84fb2b0d9" providerId="ADAL" clId="{EC3D9614-7C70-4BFD-99F5-AD76AB3CF515}" dt="2024-05-19T21:48:46.515" v="1"/>
          <ac:spMkLst>
            <pc:docMk/>
            <pc:sldMk cId="3509637900" sldId="7291"/>
            <ac:spMk id="14" creationId="{CD9422DA-71CD-739F-26EE-B5BC578F3E7D}"/>
          </ac:spMkLst>
        </pc:spChg>
        <pc:spChg chg="add mod">
          <ac:chgData name="Juan Manuel Gutierrez Herrera" userId="d411018f-3e34-416b-bdad-10b84fb2b0d9" providerId="ADAL" clId="{EC3D9614-7C70-4BFD-99F5-AD76AB3CF515}" dt="2024-05-19T21:48:46.515" v="1"/>
          <ac:spMkLst>
            <pc:docMk/>
            <pc:sldMk cId="3509637900" sldId="7291"/>
            <ac:spMk id="15" creationId="{132F9786-2932-3C5C-E5F1-10BDDF7F5C1D}"/>
          </ac:spMkLst>
        </pc:spChg>
        <pc:spChg chg="add mod">
          <ac:chgData name="Juan Manuel Gutierrez Herrera" userId="d411018f-3e34-416b-bdad-10b84fb2b0d9" providerId="ADAL" clId="{EC3D9614-7C70-4BFD-99F5-AD76AB3CF515}" dt="2024-05-19T21:48:46.515" v="1"/>
          <ac:spMkLst>
            <pc:docMk/>
            <pc:sldMk cId="3509637900" sldId="7291"/>
            <ac:spMk id="16" creationId="{3108AFB3-1DE9-6C9E-3C7B-0E29ACC5838C}"/>
          </ac:spMkLst>
        </pc:spChg>
        <pc:spChg chg="add mod">
          <ac:chgData name="Juan Manuel Gutierrez Herrera" userId="d411018f-3e34-416b-bdad-10b84fb2b0d9" providerId="ADAL" clId="{EC3D9614-7C70-4BFD-99F5-AD76AB3CF515}" dt="2024-05-19T21:48:46.515" v="1"/>
          <ac:spMkLst>
            <pc:docMk/>
            <pc:sldMk cId="3509637900" sldId="7291"/>
            <ac:spMk id="17" creationId="{35353DD9-DAF4-F0E5-D329-F03538F7D330}"/>
          </ac:spMkLst>
        </pc:spChg>
        <pc:spChg chg="add mod">
          <ac:chgData name="Juan Manuel Gutierrez Herrera" userId="d411018f-3e34-416b-bdad-10b84fb2b0d9" providerId="ADAL" clId="{EC3D9614-7C70-4BFD-99F5-AD76AB3CF515}" dt="2024-05-19T21:48:46.515" v="1"/>
          <ac:spMkLst>
            <pc:docMk/>
            <pc:sldMk cId="3509637900" sldId="7291"/>
            <ac:spMk id="18" creationId="{9FB0CDF4-23F2-06AF-AF17-0F3ECF1139B4}"/>
          </ac:spMkLst>
        </pc:spChg>
        <pc:spChg chg="add mod">
          <ac:chgData name="Juan Manuel Gutierrez Herrera" userId="d411018f-3e34-416b-bdad-10b84fb2b0d9" providerId="ADAL" clId="{EC3D9614-7C70-4BFD-99F5-AD76AB3CF515}" dt="2024-05-19T21:48:46.515" v="1"/>
          <ac:spMkLst>
            <pc:docMk/>
            <pc:sldMk cId="3509637900" sldId="7291"/>
            <ac:spMk id="20" creationId="{BFC048B3-BA0D-0A01-1CF5-E707D7513F95}"/>
          </ac:spMkLst>
        </pc:spChg>
        <pc:spChg chg="add mod">
          <ac:chgData name="Juan Manuel Gutierrez Herrera" userId="d411018f-3e34-416b-bdad-10b84fb2b0d9" providerId="ADAL" clId="{EC3D9614-7C70-4BFD-99F5-AD76AB3CF515}" dt="2024-05-19T21:48:46.515" v="1"/>
          <ac:spMkLst>
            <pc:docMk/>
            <pc:sldMk cId="3509637900" sldId="7291"/>
            <ac:spMk id="21" creationId="{5BBDC0B8-7781-FDD1-6087-C81BECEAD4F1}"/>
          </ac:spMkLst>
        </pc:spChg>
        <pc:spChg chg="add mod">
          <ac:chgData name="Juan Manuel Gutierrez Herrera" userId="d411018f-3e34-416b-bdad-10b84fb2b0d9" providerId="ADAL" clId="{EC3D9614-7C70-4BFD-99F5-AD76AB3CF515}" dt="2024-05-19T21:48:46.515" v="1"/>
          <ac:spMkLst>
            <pc:docMk/>
            <pc:sldMk cId="3509637900" sldId="7291"/>
            <ac:spMk id="22" creationId="{C5B003AC-2DEA-BB36-1F2A-DAAB202AC39E}"/>
          </ac:spMkLst>
        </pc:spChg>
        <pc:spChg chg="add mod">
          <ac:chgData name="Juan Manuel Gutierrez Herrera" userId="d411018f-3e34-416b-bdad-10b84fb2b0d9" providerId="ADAL" clId="{EC3D9614-7C70-4BFD-99F5-AD76AB3CF515}" dt="2024-05-19T21:48:46.515" v="1"/>
          <ac:spMkLst>
            <pc:docMk/>
            <pc:sldMk cId="3509637900" sldId="7291"/>
            <ac:spMk id="23" creationId="{1E6A4D92-C493-B08A-6D9F-5A7152FDF64B}"/>
          </ac:spMkLst>
        </pc:spChg>
        <pc:spChg chg="add mod">
          <ac:chgData name="Juan Manuel Gutierrez Herrera" userId="d411018f-3e34-416b-bdad-10b84fb2b0d9" providerId="ADAL" clId="{EC3D9614-7C70-4BFD-99F5-AD76AB3CF515}" dt="2024-05-19T21:48:46.515" v="1"/>
          <ac:spMkLst>
            <pc:docMk/>
            <pc:sldMk cId="3509637900" sldId="7291"/>
            <ac:spMk id="24" creationId="{DB186E4A-A1D6-04E5-A7E7-7049925F21B7}"/>
          </ac:spMkLst>
        </pc:spChg>
        <pc:spChg chg="add mod">
          <ac:chgData name="Juan Manuel Gutierrez Herrera" userId="d411018f-3e34-416b-bdad-10b84fb2b0d9" providerId="ADAL" clId="{EC3D9614-7C70-4BFD-99F5-AD76AB3CF515}" dt="2024-05-19T21:50:48.074" v="52" actId="1035"/>
          <ac:spMkLst>
            <pc:docMk/>
            <pc:sldMk cId="3509637900" sldId="7291"/>
            <ac:spMk id="25" creationId="{F113F5AC-4F63-1F0D-4478-4378E1BFE1D9}"/>
          </ac:spMkLst>
        </pc:spChg>
        <pc:spChg chg="add mod">
          <ac:chgData name="Juan Manuel Gutierrez Herrera" userId="d411018f-3e34-416b-bdad-10b84fb2b0d9" providerId="ADAL" clId="{EC3D9614-7C70-4BFD-99F5-AD76AB3CF515}" dt="2024-05-19T21:50:48.074" v="52" actId="1035"/>
          <ac:spMkLst>
            <pc:docMk/>
            <pc:sldMk cId="3509637900" sldId="7291"/>
            <ac:spMk id="26" creationId="{63515C0F-1394-BE85-9B65-A841E4D53A68}"/>
          </ac:spMkLst>
        </pc:spChg>
        <pc:spChg chg="add mod">
          <ac:chgData name="Juan Manuel Gutierrez Herrera" userId="d411018f-3e34-416b-bdad-10b84fb2b0d9" providerId="ADAL" clId="{EC3D9614-7C70-4BFD-99F5-AD76AB3CF515}" dt="2024-05-19T21:50:48.074" v="52" actId="1035"/>
          <ac:spMkLst>
            <pc:docMk/>
            <pc:sldMk cId="3509637900" sldId="7291"/>
            <ac:spMk id="27" creationId="{9E5B7064-49D5-A8F3-8D6A-BB334BA9664A}"/>
          </ac:spMkLst>
        </pc:spChg>
        <pc:spChg chg="add mod">
          <ac:chgData name="Juan Manuel Gutierrez Herrera" userId="d411018f-3e34-416b-bdad-10b84fb2b0d9" providerId="ADAL" clId="{EC3D9614-7C70-4BFD-99F5-AD76AB3CF515}" dt="2024-05-19T21:50:48.074" v="52" actId="1035"/>
          <ac:spMkLst>
            <pc:docMk/>
            <pc:sldMk cId="3509637900" sldId="7291"/>
            <ac:spMk id="28" creationId="{2E6BA8C6-064D-94A9-3F38-9CF4AF01BC5C}"/>
          </ac:spMkLst>
        </pc:spChg>
        <pc:spChg chg="add mod">
          <ac:chgData name="Juan Manuel Gutierrez Herrera" userId="d411018f-3e34-416b-bdad-10b84fb2b0d9" providerId="ADAL" clId="{EC3D9614-7C70-4BFD-99F5-AD76AB3CF515}" dt="2024-05-19T21:50:48.074" v="52" actId="1035"/>
          <ac:spMkLst>
            <pc:docMk/>
            <pc:sldMk cId="3509637900" sldId="7291"/>
            <ac:spMk id="29" creationId="{0C3CFB15-9613-152B-0350-D078B47624D5}"/>
          </ac:spMkLst>
        </pc:spChg>
        <pc:spChg chg="add mod">
          <ac:chgData name="Juan Manuel Gutierrez Herrera" userId="d411018f-3e34-416b-bdad-10b84fb2b0d9" providerId="ADAL" clId="{EC3D9614-7C70-4BFD-99F5-AD76AB3CF515}" dt="2024-05-19T21:50:48.074" v="52" actId="1035"/>
          <ac:spMkLst>
            <pc:docMk/>
            <pc:sldMk cId="3509637900" sldId="7291"/>
            <ac:spMk id="30" creationId="{2FDE232B-7F1F-E65C-79C2-DEA61827DA91}"/>
          </ac:spMkLst>
        </pc:spChg>
        <pc:spChg chg="add mod">
          <ac:chgData name="Juan Manuel Gutierrez Herrera" userId="d411018f-3e34-416b-bdad-10b84fb2b0d9" providerId="ADAL" clId="{EC3D9614-7C70-4BFD-99F5-AD76AB3CF515}" dt="2024-05-19T21:50:48.074" v="52" actId="1035"/>
          <ac:spMkLst>
            <pc:docMk/>
            <pc:sldMk cId="3509637900" sldId="7291"/>
            <ac:spMk id="31" creationId="{D6B55130-8365-CD57-2A3C-CC98EB076FD9}"/>
          </ac:spMkLst>
        </pc:spChg>
        <pc:spChg chg="add mod">
          <ac:chgData name="Juan Manuel Gutierrez Herrera" userId="d411018f-3e34-416b-bdad-10b84fb2b0d9" providerId="ADAL" clId="{EC3D9614-7C70-4BFD-99F5-AD76AB3CF515}" dt="2024-05-19T21:50:48.074" v="52" actId="1035"/>
          <ac:spMkLst>
            <pc:docMk/>
            <pc:sldMk cId="3509637900" sldId="7291"/>
            <ac:spMk id="32" creationId="{93F52451-E7B0-1733-70E6-7501333F3D89}"/>
          </ac:spMkLst>
        </pc:spChg>
        <pc:spChg chg="add mod">
          <ac:chgData name="Juan Manuel Gutierrez Herrera" userId="d411018f-3e34-416b-bdad-10b84fb2b0d9" providerId="ADAL" clId="{EC3D9614-7C70-4BFD-99F5-AD76AB3CF515}" dt="2024-05-19T21:50:48.074" v="52" actId="1035"/>
          <ac:spMkLst>
            <pc:docMk/>
            <pc:sldMk cId="3509637900" sldId="7291"/>
            <ac:spMk id="33" creationId="{9E75C8AC-06AA-1542-7CC3-CC8BB1AA8E7D}"/>
          </ac:spMkLst>
        </pc:spChg>
        <pc:spChg chg="add mod">
          <ac:chgData name="Juan Manuel Gutierrez Herrera" userId="d411018f-3e34-416b-bdad-10b84fb2b0d9" providerId="ADAL" clId="{EC3D9614-7C70-4BFD-99F5-AD76AB3CF515}" dt="2024-05-19T21:50:48.074" v="52" actId="1035"/>
          <ac:spMkLst>
            <pc:docMk/>
            <pc:sldMk cId="3509637900" sldId="7291"/>
            <ac:spMk id="34" creationId="{D0FA799D-697C-2453-11BC-5ACE0867BEC8}"/>
          </ac:spMkLst>
        </pc:spChg>
        <pc:spChg chg="add mod">
          <ac:chgData name="Juan Manuel Gutierrez Herrera" userId="d411018f-3e34-416b-bdad-10b84fb2b0d9" providerId="ADAL" clId="{EC3D9614-7C70-4BFD-99F5-AD76AB3CF515}" dt="2024-05-19T21:50:48.074" v="52" actId="1035"/>
          <ac:spMkLst>
            <pc:docMk/>
            <pc:sldMk cId="3509637900" sldId="7291"/>
            <ac:spMk id="35" creationId="{53639D53-EDFC-4949-51DD-4E8C869A6AA8}"/>
          </ac:spMkLst>
        </pc:spChg>
        <pc:spChg chg="add del mod">
          <ac:chgData name="Juan Manuel Gutierrez Herrera" userId="d411018f-3e34-416b-bdad-10b84fb2b0d9" providerId="ADAL" clId="{EC3D9614-7C70-4BFD-99F5-AD76AB3CF515}" dt="2024-05-19T21:50:08.345" v="26" actId="478"/>
          <ac:spMkLst>
            <pc:docMk/>
            <pc:sldMk cId="3509637900" sldId="7291"/>
            <ac:spMk id="36" creationId="{2FA6E6CA-8BAC-AC70-508F-6A1D691B2EE0}"/>
          </ac:spMkLst>
        </pc:spChg>
        <pc:spChg chg="add mod">
          <ac:chgData name="Juan Manuel Gutierrez Herrera" userId="d411018f-3e34-416b-bdad-10b84fb2b0d9" providerId="ADAL" clId="{EC3D9614-7C70-4BFD-99F5-AD76AB3CF515}" dt="2024-05-19T21:50:48.074" v="52" actId="1035"/>
          <ac:spMkLst>
            <pc:docMk/>
            <pc:sldMk cId="3509637900" sldId="7291"/>
            <ac:spMk id="37" creationId="{F1E7A736-4B8B-7B52-C510-635492C543CF}"/>
          </ac:spMkLst>
        </pc:spChg>
        <pc:spChg chg="add mod">
          <ac:chgData name="Juan Manuel Gutierrez Herrera" userId="d411018f-3e34-416b-bdad-10b84fb2b0d9" providerId="ADAL" clId="{EC3D9614-7C70-4BFD-99F5-AD76AB3CF515}" dt="2024-05-19T21:50:48.074" v="52" actId="1035"/>
          <ac:spMkLst>
            <pc:docMk/>
            <pc:sldMk cId="3509637900" sldId="7291"/>
            <ac:spMk id="38" creationId="{9AA9B0F2-2652-6D65-5F71-350AB8C47A88}"/>
          </ac:spMkLst>
        </pc:spChg>
        <pc:spChg chg="add mod">
          <ac:chgData name="Juan Manuel Gutierrez Herrera" userId="d411018f-3e34-416b-bdad-10b84fb2b0d9" providerId="ADAL" clId="{EC3D9614-7C70-4BFD-99F5-AD76AB3CF515}" dt="2024-05-19T21:50:48.074" v="52" actId="1035"/>
          <ac:spMkLst>
            <pc:docMk/>
            <pc:sldMk cId="3509637900" sldId="7291"/>
            <ac:spMk id="43" creationId="{49F0681A-FEDB-99F3-35CE-112DB1823821}"/>
          </ac:spMkLst>
        </pc:spChg>
        <pc:spChg chg="add mod">
          <ac:chgData name="Juan Manuel Gutierrez Herrera" userId="d411018f-3e34-416b-bdad-10b84fb2b0d9" providerId="ADAL" clId="{EC3D9614-7C70-4BFD-99F5-AD76AB3CF515}" dt="2024-05-19T21:50:48.074" v="52" actId="1035"/>
          <ac:spMkLst>
            <pc:docMk/>
            <pc:sldMk cId="3509637900" sldId="7291"/>
            <ac:spMk id="45" creationId="{7C88C02A-80FD-0F42-0409-7B6307BB625C}"/>
          </ac:spMkLst>
        </pc:spChg>
        <pc:spChg chg="add mod">
          <ac:chgData name="Juan Manuel Gutierrez Herrera" userId="d411018f-3e34-416b-bdad-10b84fb2b0d9" providerId="ADAL" clId="{EC3D9614-7C70-4BFD-99F5-AD76AB3CF515}" dt="2024-05-19T21:50:48.074" v="52" actId="1035"/>
          <ac:spMkLst>
            <pc:docMk/>
            <pc:sldMk cId="3509637900" sldId="7291"/>
            <ac:spMk id="46" creationId="{13F72168-F847-844A-88AD-D76B0381E96B}"/>
          </ac:spMkLst>
        </pc:spChg>
        <pc:spChg chg="add mod">
          <ac:chgData name="Juan Manuel Gutierrez Herrera" userId="d411018f-3e34-416b-bdad-10b84fb2b0d9" providerId="ADAL" clId="{EC3D9614-7C70-4BFD-99F5-AD76AB3CF515}" dt="2024-05-19T21:50:48.074" v="52" actId="1035"/>
          <ac:spMkLst>
            <pc:docMk/>
            <pc:sldMk cId="3509637900" sldId="7291"/>
            <ac:spMk id="47" creationId="{FD0D264C-61AC-A5B9-7F8A-9552E342DE7A}"/>
          </ac:spMkLst>
        </pc:spChg>
        <pc:spChg chg="add mod">
          <ac:chgData name="Juan Manuel Gutierrez Herrera" userId="d411018f-3e34-416b-bdad-10b84fb2b0d9" providerId="ADAL" clId="{EC3D9614-7C70-4BFD-99F5-AD76AB3CF515}" dt="2024-05-19T21:50:48.074" v="52" actId="1035"/>
          <ac:spMkLst>
            <pc:docMk/>
            <pc:sldMk cId="3509637900" sldId="7291"/>
            <ac:spMk id="48" creationId="{755B2652-EE1B-A9EB-AA41-899B3FB2C8CC}"/>
          </ac:spMkLst>
        </pc:spChg>
        <pc:spChg chg="add mod">
          <ac:chgData name="Juan Manuel Gutierrez Herrera" userId="d411018f-3e34-416b-bdad-10b84fb2b0d9" providerId="ADAL" clId="{EC3D9614-7C70-4BFD-99F5-AD76AB3CF515}" dt="2024-05-19T21:50:48.074" v="52" actId="1035"/>
          <ac:spMkLst>
            <pc:docMk/>
            <pc:sldMk cId="3509637900" sldId="7291"/>
            <ac:spMk id="49" creationId="{7B81EF5F-504D-31AD-7E2C-3BEA5098BDD1}"/>
          </ac:spMkLst>
        </pc:spChg>
        <pc:spChg chg="add mod">
          <ac:chgData name="Juan Manuel Gutierrez Herrera" userId="d411018f-3e34-416b-bdad-10b84fb2b0d9" providerId="ADAL" clId="{EC3D9614-7C70-4BFD-99F5-AD76AB3CF515}" dt="2024-05-19T21:50:48.074" v="52" actId="1035"/>
          <ac:spMkLst>
            <pc:docMk/>
            <pc:sldMk cId="3509637900" sldId="7291"/>
            <ac:spMk id="50" creationId="{D811D9EF-46F6-28A6-32E2-59736F0DE9A8}"/>
          </ac:spMkLst>
        </pc:spChg>
        <pc:spChg chg="add mod">
          <ac:chgData name="Juan Manuel Gutierrez Herrera" userId="d411018f-3e34-416b-bdad-10b84fb2b0d9" providerId="ADAL" clId="{EC3D9614-7C70-4BFD-99F5-AD76AB3CF515}" dt="2024-05-19T21:50:48.074" v="52" actId="1035"/>
          <ac:spMkLst>
            <pc:docMk/>
            <pc:sldMk cId="3509637900" sldId="7291"/>
            <ac:spMk id="51" creationId="{F619BFF4-B6B4-C351-5FA2-B1BB576934BD}"/>
          </ac:spMkLst>
        </pc:spChg>
        <pc:spChg chg="add mod">
          <ac:chgData name="Juan Manuel Gutierrez Herrera" userId="d411018f-3e34-416b-bdad-10b84fb2b0d9" providerId="ADAL" clId="{EC3D9614-7C70-4BFD-99F5-AD76AB3CF515}" dt="2024-05-19T21:50:48.074" v="52" actId="1035"/>
          <ac:spMkLst>
            <pc:docMk/>
            <pc:sldMk cId="3509637900" sldId="7291"/>
            <ac:spMk id="52" creationId="{645415A3-C501-F8AC-383D-71107795A70E}"/>
          </ac:spMkLst>
        </pc:spChg>
        <pc:spChg chg="add mod">
          <ac:chgData name="Juan Manuel Gutierrez Herrera" userId="d411018f-3e34-416b-bdad-10b84fb2b0d9" providerId="ADAL" clId="{EC3D9614-7C70-4BFD-99F5-AD76AB3CF515}" dt="2024-05-19T21:49:08.289" v="4" actId="14100"/>
          <ac:spMkLst>
            <pc:docMk/>
            <pc:sldMk cId="3509637900" sldId="7291"/>
            <ac:spMk id="53" creationId="{82450FBA-C9FF-BD66-668E-83EFE81612E6}"/>
          </ac:spMkLst>
        </pc:spChg>
        <pc:spChg chg="add mod">
          <ac:chgData name="Juan Manuel Gutierrez Herrera" userId="d411018f-3e34-416b-bdad-10b84fb2b0d9" providerId="ADAL" clId="{EC3D9614-7C70-4BFD-99F5-AD76AB3CF515}" dt="2024-05-19T21:49:50.569" v="24" actId="20577"/>
          <ac:spMkLst>
            <pc:docMk/>
            <pc:sldMk cId="3509637900" sldId="7291"/>
            <ac:spMk id="54" creationId="{1F363B23-13E0-3AF9-7E02-58654669FC4D}"/>
          </ac:spMkLst>
        </pc:spChg>
        <pc:spChg chg="add mod">
          <ac:chgData name="Juan Manuel Gutierrez Herrera" userId="d411018f-3e34-416b-bdad-10b84fb2b0d9" providerId="ADAL" clId="{EC3D9614-7C70-4BFD-99F5-AD76AB3CF515}" dt="2024-05-19T21:49:32.577" v="18" actId="1036"/>
          <ac:spMkLst>
            <pc:docMk/>
            <pc:sldMk cId="3509637900" sldId="7291"/>
            <ac:spMk id="55" creationId="{3ED61271-D5E7-7388-93E5-C14D03F7AE38}"/>
          </ac:spMkLst>
        </pc:spChg>
        <pc:cxnChg chg="add mod">
          <ac:chgData name="Juan Manuel Gutierrez Herrera" userId="d411018f-3e34-416b-bdad-10b84fb2b0d9" providerId="ADAL" clId="{EC3D9614-7C70-4BFD-99F5-AD76AB3CF515}" dt="2024-05-19T21:48:46.515" v="1"/>
          <ac:cxnSpMkLst>
            <pc:docMk/>
            <pc:sldMk cId="3509637900" sldId="7291"/>
            <ac:cxnSpMk id="19" creationId="{95F1E087-E514-AAA5-2939-0556EB6489C5}"/>
          </ac:cxnSpMkLst>
        </pc:cxnChg>
        <pc:cxnChg chg="add mod">
          <ac:chgData name="Juan Manuel Gutierrez Herrera" userId="d411018f-3e34-416b-bdad-10b84fb2b0d9" providerId="ADAL" clId="{EC3D9614-7C70-4BFD-99F5-AD76AB3CF515}" dt="2024-05-19T21:50:48.074" v="52" actId="1035"/>
          <ac:cxnSpMkLst>
            <pc:docMk/>
            <pc:sldMk cId="3509637900" sldId="7291"/>
            <ac:cxnSpMk id="39" creationId="{43EB0B5D-9F08-8D1E-9BCC-6BDE3621C192}"/>
          </ac:cxnSpMkLst>
        </pc:cxnChg>
        <pc:cxnChg chg="add mod">
          <ac:chgData name="Juan Manuel Gutierrez Herrera" userId="d411018f-3e34-416b-bdad-10b84fb2b0d9" providerId="ADAL" clId="{EC3D9614-7C70-4BFD-99F5-AD76AB3CF515}" dt="2024-05-19T21:50:48.074" v="52" actId="1035"/>
          <ac:cxnSpMkLst>
            <pc:docMk/>
            <pc:sldMk cId="3509637900" sldId="7291"/>
            <ac:cxnSpMk id="40" creationId="{E7723600-A854-8E85-D1D6-494BA8BFEA81}"/>
          </ac:cxnSpMkLst>
        </pc:cxnChg>
        <pc:cxnChg chg="add mod">
          <ac:chgData name="Juan Manuel Gutierrez Herrera" userId="d411018f-3e34-416b-bdad-10b84fb2b0d9" providerId="ADAL" clId="{EC3D9614-7C70-4BFD-99F5-AD76AB3CF515}" dt="2024-05-19T21:50:48.074" v="52" actId="1035"/>
          <ac:cxnSpMkLst>
            <pc:docMk/>
            <pc:sldMk cId="3509637900" sldId="7291"/>
            <ac:cxnSpMk id="41" creationId="{503D229D-5EE8-656C-C95F-6E8DC8B38F8B}"/>
          </ac:cxnSpMkLst>
        </pc:cxnChg>
        <pc:cxnChg chg="add mod">
          <ac:chgData name="Juan Manuel Gutierrez Herrera" userId="d411018f-3e34-416b-bdad-10b84fb2b0d9" providerId="ADAL" clId="{EC3D9614-7C70-4BFD-99F5-AD76AB3CF515}" dt="2024-05-19T21:50:48.074" v="52" actId="1035"/>
          <ac:cxnSpMkLst>
            <pc:docMk/>
            <pc:sldMk cId="3509637900" sldId="7291"/>
            <ac:cxnSpMk id="42" creationId="{8232A7CC-E32D-7C07-6DA3-7A10DB505D44}"/>
          </ac:cxnSpMkLst>
        </pc:cxnChg>
        <pc:cxnChg chg="add mod">
          <ac:chgData name="Juan Manuel Gutierrez Herrera" userId="d411018f-3e34-416b-bdad-10b84fb2b0d9" providerId="ADAL" clId="{EC3D9614-7C70-4BFD-99F5-AD76AB3CF515}" dt="2024-05-19T21:49:08.289" v="4" actId="14100"/>
          <ac:cxnSpMkLst>
            <pc:docMk/>
            <pc:sldMk cId="3509637900" sldId="7291"/>
            <ac:cxnSpMk id="44" creationId="{92DEED0D-CDD0-786F-F16A-3E637000E3E8}"/>
          </ac:cxnSpMkLst>
        </pc:cxnChg>
      </pc:sldChg>
      <pc:sldChg chg="addSp delSp modSp add mod">
        <pc:chgData name="Juan Manuel Gutierrez Herrera" userId="d411018f-3e34-416b-bdad-10b84fb2b0d9" providerId="ADAL" clId="{EC3D9614-7C70-4BFD-99F5-AD76AB3CF515}" dt="2024-05-19T21:53:46.239" v="120" actId="20577"/>
        <pc:sldMkLst>
          <pc:docMk/>
          <pc:sldMk cId="1894610813" sldId="7292"/>
        </pc:sldMkLst>
        <pc:spChg chg="add mod">
          <ac:chgData name="Juan Manuel Gutierrez Herrera" userId="d411018f-3e34-416b-bdad-10b84fb2b0d9" providerId="ADAL" clId="{EC3D9614-7C70-4BFD-99F5-AD76AB3CF515}" dt="2024-05-19T21:53:01.103" v="110"/>
          <ac:spMkLst>
            <pc:docMk/>
            <pc:sldMk cId="1894610813" sldId="7292"/>
            <ac:spMk id="3" creationId="{E1EED647-97E4-C9E6-BDF2-6A18AD0706C2}"/>
          </ac:spMkLst>
        </pc:spChg>
        <pc:spChg chg="add mod">
          <ac:chgData name="Juan Manuel Gutierrez Herrera" userId="d411018f-3e34-416b-bdad-10b84fb2b0d9" providerId="ADAL" clId="{EC3D9614-7C70-4BFD-99F5-AD76AB3CF515}" dt="2024-05-19T21:53:01.103" v="110"/>
          <ac:spMkLst>
            <pc:docMk/>
            <pc:sldMk cId="1894610813" sldId="7292"/>
            <ac:spMk id="5" creationId="{F6F0ABC1-204D-6AE7-965E-03B6930379BD}"/>
          </ac:spMkLst>
        </pc:spChg>
        <pc:spChg chg="add mod">
          <ac:chgData name="Juan Manuel Gutierrez Herrera" userId="d411018f-3e34-416b-bdad-10b84fb2b0d9" providerId="ADAL" clId="{EC3D9614-7C70-4BFD-99F5-AD76AB3CF515}" dt="2024-05-19T21:53:01.103" v="110"/>
          <ac:spMkLst>
            <pc:docMk/>
            <pc:sldMk cId="1894610813" sldId="7292"/>
            <ac:spMk id="7" creationId="{0F84C513-FB14-13D2-7E53-995B5F9903FC}"/>
          </ac:spMkLst>
        </pc:spChg>
        <pc:spChg chg="add mod">
          <ac:chgData name="Juan Manuel Gutierrez Herrera" userId="d411018f-3e34-416b-bdad-10b84fb2b0d9" providerId="ADAL" clId="{EC3D9614-7C70-4BFD-99F5-AD76AB3CF515}" dt="2024-05-19T21:53:01.103" v="110"/>
          <ac:spMkLst>
            <pc:docMk/>
            <pc:sldMk cId="1894610813" sldId="7292"/>
            <ac:spMk id="8" creationId="{4B247580-CECD-43A9-4743-B1C5FAFDCC41}"/>
          </ac:spMkLst>
        </pc:spChg>
        <pc:spChg chg="add mod">
          <ac:chgData name="Juan Manuel Gutierrez Herrera" userId="d411018f-3e34-416b-bdad-10b84fb2b0d9" providerId="ADAL" clId="{EC3D9614-7C70-4BFD-99F5-AD76AB3CF515}" dt="2024-05-19T21:53:01.103" v="110"/>
          <ac:spMkLst>
            <pc:docMk/>
            <pc:sldMk cId="1894610813" sldId="7292"/>
            <ac:spMk id="9" creationId="{9ABEAFDA-530C-D5A4-39AE-E73870586B70}"/>
          </ac:spMkLst>
        </pc:spChg>
        <pc:spChg chg="add mod">
          <ac:chgData name="Juan Manuel Gutierrez Herrera" userId="d411018f-3e34-416b-bdad-10b84fb2b0d9" providerId="ADAL" clId="{EC3D9614-7C70-4BFD-99F5-AD76AB3CF515}" dt="2024-05-19T21:53:01.103" v="110"/>
          <ac:spMkLst>
            <pc:docMk/>
            <pc:sldMk cId="1894610813" sldId="7292"/>
            <ac:spMk id="10" creationId="{C61C37AF-425A-0D84-7B86-C0C62B131C8B}"/>
          </ac:spMkLst>
        </pc:spChg>
        <pc:spChg chg="add mod">
          <ac:chgData name="Juan Manuel Gutierrez Herrera" userId="d411018f-3e34-416b-bdad-10b84fb2b0d9" providerId="ADAL" clId="{EC3D9614-7C70-4BFD-99F5-AD76AB3CF515}" dt="2024-05-19T21:53:01.103" v="110"/>
          <ac:spMkLst>
            <pc:docMk/>
            <pc:sldMk cId="1894610813" sldId="7292"/>
            <ac:spMk id="12" creationId="{179A10FB-A31A-4056-A871-9890C8791B20}"/>
          </ac:spMkLst>
        </pc:spChg>
        <pc:spChg chg="add mod">
          <ac:chgData name="Juan Manuel Gutierrez Herrera" userId="d411018f-3e34-416b-bdad-10b84fb2b0d9" providerId="ADAL" clId="{EC3D9614-7C70-4BFD-99F5-AD76AB3CF515}" dt="2024-05-19T21:53:01.103" v="110"/>
          <ac:spMkLst>
            <pc:docMk/>
            <pc:sldMk cId="1894610813" sldId="7292"/>
            <ac:spMk id="13" creationId="{7011D9D2-E747-A052-0F95-B7D3AB5A72A2}"/>
          </ac:spMkLst>
        </pc:spChg>
        <pc:spChg chg="add mod">
          <ac:chgData name="Juan Manuel Gutierrez Herrera" userId="d411018f-3e34-416b-bdad-10b84fb2b0d9" providerId="ADAL" clId="{EC3D9614-7C70-4BFD-99F5-AD76AB3CF515}" dt="2024-05-19T21:53:01.103" v="110"/>
          <ac:spMkLst>
            <pc:docMk/>
            <pc:sldMk cId="1894610813" sldId="7292"/>
            <ac:spMk id="14" creationId="{899743AB-9F9B-7AFC-8F2E-4945D20B9383}"/>
          </ac:spMkLst>
        </pc:spChg>
        <pc:spChg chg="add mod">
          <ac:chgData name="Juan Manuel Gutierrez Herrera" userId="d411018f-3e34-416b-bdad-10b84fb2b0d9" providerId="ADAL" clId="{EC3D9614-7C70-4BFD-99F5-AD76AB3CF515}" dt="2024-05-19T21:53:01.103" v="110"/>
          <ac:spMkLst>
            <pc:docMk/>
            <pc:sldMk cId="1894610813" sldId="7292"/>
            <ac:spMk id="15" creationId="{007C9835-514A-0311-D60D-B9A5D4E948E8}"/>
          </ac:spMkLst>
        </pc:spChg>
        <pc:spChg chg="add mod">
          <ac:chgData name="Juan Manuel Gutierrez Herrera" userId="d411018f-3e34-416b-bdad-10b84fb2b0d9" providerId="ADAL" clId="{EC3D9614-7C70-4BFD-99F5-AD76AB3CF515}" dt="2024-05-19T21:53:01.103" v="110"/>
          <ac:spMkLst>
            <pc:docMk/>
            <pc:sldMk cId="1894610813" sldId="7292"/>
            <ac:spMk id="16" creationId="{B9AB6831-FC40-4270-7C2C-A282B7CEC188}"/>
          </ac:spMkLst>
        </pc:spChg>
        <pc:spChg chg="add mod">
          <ac:chgData name="Juan Manuel Gutierrez Herrera" userId="d411018f-3e34-416b-bdad-10b84fb2b0d9" providerId="ADAL" clId="{EC3D9614-7C70-4BFD-99F5-AD76AB3CF515}" dt="2024-05-19T21:53:01.103" v="110"/>
          <ac:spMkLst>
            <pc:docMk/>
            <pc:sldMk cId="1894610813" sldId="7292"/>
            <ac:spMk id="17" creationId="{7D2572D2-D804-54D7-214E-2C6A80DBF4BB}"/>
          </ac:spMkLst>
        </pc:spChg>
        <pc:spChg chg="add mod">
          <ac:chgData name="Juan Manuel Gutierrez Herrera" userId="d411018f-3e34-416b-bdad-10b84fb2b0d9" providerId="ADAL" clId="{EC3D9614-7C70-4BFD-99F5-AD76AB3CF515}" dt="2024-05-19T21:53:46.239" v="120" actId="20577"/>
          <ac:spMkLst>
            <pc:docMk/>
            <pc:sldMk cId="1894610813" sldId="7292"/>
            <ac:spMk id="18" creationId="{6DFAB6B1-372B-7C7A-98B5-3DED9E927062}"/>
          </ac:spMkLst>
        </pc:spChg>
        <pc:spChg chg="del">
          <ac:chgData name="Juan Manuel Gutierrez Herrera" userId="d411018f-3e34-416b-bdad-10b84fb2b0d9" providerId="ADAL" clId="{EC3D9614-7C70-4BFD-99F5-AD76AB3CF515}" dt="2024-05-19T21:51:52.905" v="108" actId="478"/>
          <ac:spMkLst>
            <pc:docMk/>
            <pc:sldMk cId="1894610813" sldId="7292"/>
            <ac:spMk id="25" creationId="{F113F5AC-4F63-1F0D-4478-4378E1BFE1D9}"/>
          </ac:spMkLst>
        </pc:spChg>
        <pc:spChg chg="del">
          <ac:chgData name="Juan Manuel Gutierrez Herrera" userId="d411018f-3e34-416b-bdad-10b84fb2b0d9" providerId="ADAL" clId="{EC3D9614-7C70-4BFD-99F5-AD76AB3CF515}" dt="2024-05-19T21:51:52.905" v="108" actId="478"/>
          <ac:spMkLst>
            <pc:docMk/>
            <pc:sldMk cId="1894610813" sldId="7292"/>
            <ac:spMk id="26" creationId="{63515C0F-1394-BE85-9B65-A841E4D53A68}"/>
          </ac:spMkLst>
        </pc:spChg>
        <pc:spChg chg="del">
          <ac:chgData name="Juan Manuel Gutierrez Herrera" userId="d411018f-3e34-416b-bdad-10b84fb2b0d9" providerId="ADAL" clId="{EC3D9614-7C70-4BFD-99F5-AD76AB3CF515}" dt="2024-05-19T21:51:52.905" v="108" actId="478"/>
          <ac:spMkLst>
            <pc:docMk/>
            <pc:sldMk cId="1894610813" sldId="7292"/>
            <ac:spMk id="27" creationId="{9E5B7064-49D5-A8F3-8D6A-BB334BA9664A}"/>
          </ac:spMkLst>
        </pc:spChg>
        <pc:spChg chg="del">
          <ac:chgData name="Juan Manuel Gutierrez Herrera" userId="d411018f-3e34-416b-bdad-10b84fb2b0d9" providerId="ADAL" clId="{EC3D9614-7C70-4BFD-99F5-AD76AB3CF515}" dt="2024-05-19T21:51:52.905" v="108" actId="478"/>
          <ac:spMkLst>
            <pc:docMk/>
            <pc:sldMk cId="1894610813" sldId="7292"/>
            <ac:spMk id="28" creationId="{2E6BA8C6-064D-94A9-3F38-9CF4AF01BC5C}"/>
          </ac:spMkLst>
        </pc:spChg>
        <pc:spChg chg="del">
          <ac:chgData name="Juan Manuel Gutierrez Herrera" userId="d411018f-3e34-416b-bdad-10b84fb2b0d9" providerId="ADAL" clId="{EC3D9614-7C70-4BFD-99F5-AD76AB3CF515}" dt="2024-05-19T21:51:52.905" v="108" actId="478"/>
          <ac:spMkLst>
            <pc:docMk/>
            <pc:sldMk cId="1894610813" sldId="7292"/>
            <ac:spMk id="29" creationId="{0C3CFB15-9613-152B-0350-D078B47624D5}"/>
          </ac:spMkLst>
        </pc:spChg>
        <pc:spChg chg="del">
          <ac:chgData name="Juan Manuel Gutierrez Herrera" userId="d411018f-3e34-416b-bdad-10b84fb2b0d9" providerId="ADAL" clId="{EC3D9614-7C70-4BFD-99F5-AD76AB3CF515}" dt="2024-05-19T21:51:52.905" v="108" actId="478"/>
          <ac:spMkLst>
            <pc:docMk/>
            <pc:sldMk cId="1894610813" sldId="7292"/>
            <ac:spMk id="30" creationId="{2FDE232B-7F1F-E65C-79C2-DEA61827DA91}"/>
          </ac:spMkLst>
        </pc:spChg>
        <pc:spChg chg="del">
          <ac:chgData name="Juan Manuel Gutierrez Herrera" userId="d411018f-3e34-416b-bdad-10b84fb2b0d9" providerId="ADAL" clId="{EC3D9614-7C70-4BFD-99F5-AD76AB3CF515}" dt="2024-05-19T21:51:52.905" v="108" actId="478"/>
          <ac:spMkLst>
            <pc:docMk/>
            <pc:sldMk cId="1894610813" sldId="7292"/>
            <ac:spMk id="31" creationId="{D6B55130-8365-CD57-2A3C-CC98EB076FD9}"/>
          </ac:spMkLst>
        </pc:spChg>
        <pc:spChg chg="del">
          <ac:chgData name="Juan Manuel Gutierrez Herrera" userId="d411018f-3e34-416b-bdad-10b84fb2b0d9" providerId="ADAL" clId="{EC3D9614-7C70-4BFD-99F5-AD76AB3CF515}" dt="2024-05-19T21:51:52.905" v="108" actId="478"/>
          <ac:spMkLst>
            <pc:docMk/>
            <pc:sldMk cId="1894610813" sldId="7292"/>
            <ac:spMk id="32" creationId="{93F52451-E7B0-1733-70E6-7501333F3D89}"/>
          </ac:spMkLst>
        </pc:spChg>
        <pc:spChg chg="del">
          <ac:chgData name="Juan Manuel Gutierrez Herrera" userId="d411018f-3e34-416b-bdad-10b84fb2b0d9" providerId="ADAL" clId="{EC3D9614-7C70-4BFD-99F5-AD76AB3CF515}" dt="2024-05-19T21:51:52.905" v="108" actId="478"/>
          <ac:spMkLst>
            <pc:docMk/>
            <pc:sldMk cId="1894610813" sldId="7292"/>
            <ac:spMk id="33" creationId="{9E75C8AC-06AA-1542-7CC3-CC8BB1AA8E7D}"/>
          </ac:spMkLst>
        </pc:spChg>
        <pc:spChg chg="del">
          <ac:chgData name="Juan Manuel Gutierrez Herrera" userId="d411018f-3e34-416b-bdad-10b84fb2b0d9" providerId="ADAL" clId="{EC3D9614-7C70-4BFD-99F5-AD76AB3CF515}" dt="2024-05-19T21:51:52.905" v="108" actId="478"/>
          <ac:spMkLst>
            <pc:docMk/>
            <pc:sldMk cId="1894610813" sldId="7292"/>
            <ac:spMk id="34" creationId="{D0FA799D-697C-2453-11BC-5ACE0867BEC8}"/>
          </ac:spMkLst>
        </pc:spChg>
        <pc:spChg chg="del">
          <ac:chgData name="Juan Manuel Gutierrez Herrera" userId="d411018f-3e34-416b-bdad-10b84fb2b0d9" providerId="ADAL" clId="{EC3D9614-7C70-4BFD-99F5-AD76AB3CF515}" dt="2024-05-19T21:51:52.905" v="108" actId="478"/>
          <ac:spMkLst>
            <pc:docMk/>
            <pc:sldMk cId="1894610813" sldId="7292"/>
            <ac:spMk id="35" creationId="{53639D53-EDFC-4949-51DD-4E8C869A6AA8}"/>
          </ac:spMkLst>
        </pc:spChg>
        <pc:spChg chg="del">
          <ac:chgData name="Juan Manuel Gutierrez Herrera" userId="d411018f-3e34-416b-bdad-10b84fb2b0d9" providerId="ADAL" clId="{EC3D9614-7C70-4BFD-99F5-AD76AB3CF515}" dt="2024-05-19T21:51:52.905" v="108" actId="478"/>
          <ac:spMkLst>
            <pc:docMk/>
            <pc:sldMk cId="1894610813" sldId="7292"/>
            <ac:spMk id="37" creationId="{F1E7A736-4B8B-7B52-C510-635492C543CF}"/>
          </ac:spMkLst>
        </pc:spChg>
        <pc:spChg chg="del">
          <ac:chgData name="Juan Manuel Gutierrez Herrera" userId="d411018f-3e34-416b-bdad-10b84fb2b0d9" providerId="ADAL" clId="{EC3D9614-7C70-4BFD-99F5-AD76AB3CF515}" dt="2024-05-19T21:51:52.905" v="108" actId="478"/>
          <ac:spMkLst>
            <pc:docMk/>
            <pc:sldMk cId="1894610813" sldId="7292"/>
            <ac:spMk id="38" creationId="{9AA9B0F2-2652-6D65-5F71-350AB8C47A88}"/>
          </ac:spMkLst>
        </pc:spChg>
        <pc:spChg chg="del">
          <ac:chgData name="Juan Manuel Gutierrez Herrera" userId="d411018f-3e34-416b-bdad-10b84fb2b0d9" providerId="ADAL" clId="{EC3D9614-7C70-4BFD-99F5-AD76AB3CF515}" dt="2024-05-19T21:51:52.905" v="108" actId="478"/>
          <ac:spMkLst>
            <pc:docMk/>
            <pc:sldMk cId="1894610813" sldId="7292"/>
            <ac:spMk id="43" creationId="{49F0681A-FEDB-99F3-35CE-112DB1823821}"/>
          </ac:spMkLst>
        </pc:spChg>
        <pc:spChg chg="del">
          <ac:chgData name="Juan Manuel Gutierrez Herrera" userId="d411018f-3e34-416b-bdad-10b84fb2b0d9" providerId="ADAL" clId="{EC3D9614-7C70-4BFD-99F5-AD76AB3CF515}" dt="2024-05-19T21:51:52.905" v="108" actId="478"/>
          <ac:spMkLst>
            <pc:docMk/>
            <pc:sldMk cId="1894610813" sldId="7292"/>
            <ac:spMk id="45" creationId="{7C88C02A-80FD-0F42-0409-7B6307BB625C}"/>
          </ac:spMkLst>
        </pc:spChg>
        <pc:spChg chg="del">
          <ac:chgData name="Juan Manuel Gutierrez Herrera" userId="d411018f-3e34-416b-bdad-10b84fb2b0d9" providerId="ADAL" clId="{EC3D9614-7C70-4BFD-99F5-AD76AB3CF515}" dt="2024-05-19T21:51:52.905" v="108" actId="478"/>
          <ac:spMkLst>
            <pc:docMk/>
            <pc:sldMk cId="1894610813" sldId="7292"/>
            <ac:spMk id="46" creationId="{13F72168-F847-844A-88AD-D76B0381E96B}"/>
          </ac:spMkLst>
        </pc:spChg>
        <pc:spChg chg="del">
          <ac:chgData name="Juan Manuel Gutierrez Herrera" userId="d411018f-3e34-416b-bdad-10b84fb2b0d9" providerId="ADAL" clId="{EC3D9614-7C70-4BFD-99F5-AD76AB3CF515}" dt="2024-05-19T21:51:52.905" v="108" actId="478"/>
          <ac:spMkLst>
            <pc:docMk/>
            <pc:sldMk cId="1894610813" sldId="7292"/>
            <ac:spMk id="47" creationId="{FD0D264C-61AC-A5B9-7F8A-9552E342DE7A}"/>
          </ac:spMkLst>
        </pc:spChg>
        <pc:spChg chg="del">
          <ac:chgData name="Juan Manuel Gutierrez Herrera" userId="d411018f-3e34-416b-bdad-10b84fb2b0d9" providerId="ADAL" clId="{EC3D9614-7C70-4BFD-99F5-AD76AB3CF515}" dt="2024-05-19T21:51:52.905" v="108" actId="478"/>
          <ac:spMkLst>
            <pc:docMk/>
            <pc:sldMk cId="1894610813" sldId="7292"/>
            <ac:spMk id="48" creationId="{755B2652-EE1B-A9EB-AA41-899B3FB2C8CC}"/>
          </ac:spMkLst>
        </pc:spChg>
        <pc:spChg chg="del">
          <ac:chgData name="Juan Manuel Gutierrez Herrera" userId="d411018f-3e34-416b-bdad-10b84fb2b0d9" providerId="ADAL" clId="{EC3D9614-7C70-4BFD-99F5-AD76AB3CF515}" dt="2024-05-19T21:51:52.905" v="108" actId="478"/>
          <ac:spMkLst>
            <pc:docMk/>
            <pc:sldMk cId="1894610813" sldId="7292"/>
            <ac:spMk id="49" creationId="{7B81EF5F-504D-31AD-7E2C-3BEA5098BDD1}"/>
          </ac:spMkLst>
        </pc:spChg>
        <pc:spChg chg="del">
          <ac:chgData name="Juan Manuel Gutierrez Herrera" userId="d411018f-3e34-416b-bdad-10b84fb2b0d9" providerId="ADAL" clId="{EC3D9614-7C70-4BFD-99F5-AD76AB3CF515}" dt="2024-05-19T21:51:52.905" v="108" actId="478"/>
          <ac:spMkLst>
            <pc:docMk/>
            <pc:sldMk cId="1894610813" sldId="7292"/>
            <ac:spMk id="50" creationId="{D811D9EF-46F6-28A6-32E2-59736F0DE9A8}"/>
          </ac:spMkLst>
        </pc:spChg>
        <pc:spChg chg="del">
          <ac:chgData name="Juan Manuel Gutierrez Herrera" userId="d411018f-3e34-416b-bdad-10b84fb2b0d9" providerId="ADAL" clId="{EC3D9614-7C70-4BFD-99F5-AD76AB3CF515}" dt="2024-05-19T21:51:52.905" v="108" actId="478"/>
          <ac:spMkLst>
            <pc:docMk/>
            <pc:sldMk cId="1894610813" sldId="7292"/>
            <ac:spMk id="51" creationId="{F619BFF4-B6B4-C351-5FA2-B1BB576934BD}"/>
          </ac:spMkLst>
        </pc:spChg>
        <pc:spChg chg="del">
          <ac:chgData name="Juan Manuel Gutierrez Herrera" userId="d411018f-3e34-416b-bdad-10b84fb2b0d9" providerId="ADAL" clId="{EC3D9614-7C70-4BFD-99F5-AD76AB3CF515}" dt="2024-05-19T21:51:52.905" v="108" actId="478"/>
          <ac:spMkLst>
            <pc:docMk/>
            <pc:sldMk cId="1894610813" sldId="7292"/>
            <ac:spMk id="52" creationId="{645415A3-C501-F8AC-383D-71107795A70E}"/>
          </ac:spMkLst>
        </pc:spChg>
        <pc:spChg chg="del">
          <ac:chgData name="Juan Manuel Gutierrez Herrera" userId="d411018f-3e34-416b-bdad-10b84fb2b0d9" providerId="ADAL" clId="{EC3D9614-7C70-4BFD-99F5-AD76AB3CF515}" dt="2024-05-19T21:51:52.905" v="108" actId="478"/>
          <ac:spMkLst>
            <pc:docMk/>
            <pc:sldMk cId="1894610813" sldId="7292"/>
            <ac:spMk id="53" creationId="{82450FBA-C9FF-BD66-668E-83EFE81612E6}"/>
          </ac:spMkLst>
        </pc:spChg>
        <pc:spChg chg="del">
          <ac:chgData name="Juan Manuel Gutierrez Herrera" userId="d411018f-3e34-416b-bdad-10b84fb2b0d9" providerId="ADAL" clId="{EC3D9614-7C70-4BFD-99F5-AD76AB3CF515}" dt="2024-05-19T21:51:52.905" v="108" actId="478"/>
          <ac:spMkLst>
            <pc:docMk/>
            <pc:sldMk cId="1894610813" sldId="7292"/>
            <ac:spMk id="54" creationId="{1F363B23-13E0-3AF9-7E02-58654669FC4D}"/>
          </ac:spMkLst>
        </pc:spChg>
        <pc:spChg chg="del">
          <ac:chgData name="Juan Manuel Gutierrez Herrera" userId="d411018f-3e34-416b-bdad-10b84fb2b0d9" providerId="ADAL" clId="{EC3D9614-7C70-4BFD-99F5-AD76AB3CF515}" dt="2024-05-19T21:51:55.008" v="109" actId="478"/>
          <ac:spMkLst>
            <pc:docMk/>
            <pc:sldMk cId="1894610813" sldId="7292"/>
            <ac:spMk id="55" creationId="{3ED61271-D5E7-7388-93E5-C14D03F7AE38}"/>
          </ac:spMkLst>
        </pc:spChg>
        <pc:picChg chg="add mod">
          <ac:chgData name="Juan Manuel Gutierrez Herrera" userId="d411018f-3e34-416b-bdad-10b84fb2b0d9" providerId="ADAL" clId="{EC3D9614-7C70-4BFD-99F5-AD76AB3CF515}" dt="2024-05-19T21:53:01.103" v="110"/>
          <ac:picMkLst>
            <pc:docMk/>
            <pc:sldMk cId="1894610813" sldId="7292"/>
            <ac:picMk id="6" creationId="{AA14173D-0892-A4CA-66EE-B65E2B3D9266}"/>
          </ac:picMkLst>
        </pc:picChg>
        <pc:cxnChg chg="add mod">
          <ac:chgData name="Juan Manuel Gutierrez Herrera" userId="d411018f-3e34-416b-bdad-10b84fb2b0d9" providerId="ADAL" clId="{EC3D9614-7C70-4BFD-99F5-AD76AB3CF515}" dt="2024-05-19T21:53:01.103" v="110"/>
          <ac:cxnSpMkLst>
            <pc:docMk/>
            <pc:sldMk cId="1894610813" sldId="7292"/>
            <ac:cxnSpMk id="11" creationId="{71A5D5E0-6240-1D89-33EC-0AF1C957A1F6}"/>
          </ac:cxnSpMkLst>
        </pc:cxnChg>
        <pc:cxnChg chg="del">
          <ac:chgData name="Juan Manuel Gutierrez Herrera" userId="d411018f-3e34-416b-bdad-10b84fb2b0d9" providerId="ADAL" clId="{EC3D9614-7C70-4BFD-99F5-AD76AB3CF515}" dt="2024-05-19T21:51:52.905" v="108" actId="478"/>
          <ac:cxnSpMkLst>
            <pc:docMk/>
            <pc:sldMk cId="1894610813" sldId="7292"/>
            <ac:cxnSpMk id="39" creationId="{43EB0B5D-9F08-8D1E-9BCC-6BDE3621C192}"/>
          </ac:cxnSpMkLst>
        </pc:cxnChg>
        <pc:cxnChg chg="del">
          <ac:chgData name="Juan Manuel Gutierrez Herrera" userId="d411018f-3e34-416b-bdad-10b84fb2b0d9" providerId="ADAL" clId="{EC3D9614-7C70-4BFD-99F5-AD76AB3CF515}" dt="2024-05-19T21:51:52.905" v="108" actId="478"/>
          <ac:cxnSpMkLst>
            <pc:docMk/>
            <pc:sldMk cId="1894610813" sldId="7292"/>
            <ac:cxnSpMk id="40" creationId="{E7723600-A854-8E85-D1D6-494BA8BFEA81}"/>
          </ac:cxnSpMkLst>
        </pc:cxnChg>
        <pc:cxnChg chg="del">
          <ac:chgData name="Juan Manuel Gutierrez Herrera" userId="d411018f-3e34-416b-bdad-10b84fb2b0d9" providerId="ADAL" clId="{EC3D9614-7C70-4BFD-99F5-AD76AB3CF515}" dt="2024-05-19T21:51:52.905" v="108" actId="478"/>
          <ac:cxnSpMkLst>
            <pc:docMk/>
            <pc:sldMk cId="1894610813" sldId="7292"/>
            <ac:cxnSpMk id="41" creationId="{503D229D-5EE8-656C-C95F-6E8DC8B38F8B}"/>
          </ac:cxnSpMkLst>
        </pc:cxnChg>
        <pc:cxnChg chg="del">
          <ac:chgData name="Juan Manuel Gutierrez Herrera" userId="d411018f-3e34-416b-bdad-10b84fb2b0d9" providerId="ADAL" clId="{EC3D9614-7C70-4BFD-99F5-AD76AB3CF515}" dt="2024-05-19T21:51:52.905" v="108" actId="478"/>
          <ac:cxnSpMkLst>
            <pc:docMk/>
            <pc:sldMk cId="1894610813" sldId="7292"/>
            <ac:cxnSpMk id="42" creationId="{8232A7CC-E32D-7C07-6DA3-7A10DB505D44}"/>
          </ac:cxnSpMkLst>
        </pc:cxnChg>
        <pc:cxnChg chg="del">
          <ac:chgData name="Juan Manuel Gutierrez Herrera" userId="d411018f-3e34-416b-bdad-10b84fb2b0d9" providerId="ADAL" clId="{EC3D9614-7C70-4BFD-99F5-AD76AB3CF515}" dt="2024-05-19T21:51:52.905" v="108" actId="478"/>
          <ac:cxnSpMkLst>
            <pc:docMk/>
            <pc:sldMk cId="1894610813" sldId="7292"/>
            <ac:cxnSpMk id="44" creationId="{92DEED0D-CDD0-786F-F16A-3E637000E3E8}"/>
          </ac:cxnSpMkLst>
        </pc:cxnChg>
      </pc:sldChg>
      <pc:sldChg chg="addSp delSp modSp add mod">
        <pc:chgData name="Juan Manuel Gutierrez Herrera" userId="d411018f-3e34-416b-bdad-10b84fb2b0d9" providerId="ADAL" clId="{EC3D9614-7C70-4BFD-99F5-AD76AB3CF515}" dt="2024-05-19T23:23:19.475" v="3255" actId="20577"/>
        <pc:sldMkLst>
          <pc:docMk/>
          <pc:sldMk cId="823377295" sldId="7293"/>
        </pc:sldMkLst>
        <pc:spChg chg="del">
          <ac:chgData name="Juan Manuel Gutierrez Herrera" userId="d411018f-3e34-416b-bdad-10b84fb2b0d9" providerId="ADAL" clId="{EC3D9614-7C70-4BFD-99F5-AD76AB3CF515}" dt="2024-05-19T21:54:22.197" v="125" actId="478"/>
          <ac:spMkLst>
            <pc:docMk/>
            <pc:sldMk cId="823377295" sldId="7293"/>
            <ac:spMk id="3" creationId="{E1EED647-97E4-C9E6-BDF2-6A18AD0706C2}"/>
          </ac:spMkLst>
        </pc:spChg>
        <pc:spChg chg="del">
          <ac:chgData name="Juan Manuel Gutierrez Herrera" userId="d411018f-3e34-416b-bdad-10b84fb2b0d9" providerId="ADAL" clId="{EC3D9614-7C70-4BFD-99F5-AD76AB3CF515}" dt="2024-05-19T21:54:17.023" v="122" actId="478"/>
          <ac:spMkLst>
            <pc:docMk/>
            <pc:sldMk cId="823377295" sldId="7293"/>
            <ac:spMk id="5" creationId="{F6F0ABC1-204D-6AE7-965E-03B6930379BD}"/>
          </ac:spMkLst>
        </pc:spChg>
        <pc:spChg chg="del">
          <ac:chgData name="Juan Manuel Gutierrez Herrera" userId="d411018f-3e34-416b-bdad-10b84fb2b0d9" providerId="ADAL" clId="{EC3D9614-7C70-4BFD-99F5-AD76AB3CF515}" dt="2024-05-19T21:54:17.023" v="122" actId="478"/>
          <ac:spMkLst>
            <pc:docMk/>
            <pc:sldMk cId="823377295" sldId="7293"/>
            <ac:spMk id="7" creationId="{0F84C513-FB14-13D2-7E53-995B5F9903FC}"/>
          </ac:spMkLst>
        </pc:spChg>
        <pc:spChg chg="del">
          <ac:chgData name="Juan Manuel Gutierrez Herrera" userId="d411018f-3e34-416b-bdad-10b84fb2b0d9" providerId="ADAL" clId="{EC3D9614-7C70-4BFD-99F5-AD76AB3CF515}" dt="2024-05-19T21:54:20.453" v="124" actId="478"/>
          <ac:spMkLst>
            <pc:docMk/>
            <pc:sldMk cId="823377295" sldId="7293"/>
            <ac:spMk id="8" creationId="{4B247580-CECD-43A9-4743-B1C5FAFDCC41}"/>
          </ac:spMkLst>
        </pc:spChg>
        <pc:spChg chg="del">
          <ac:chgData name="Juan Manuel Gutierrez Herrera" userId="d411018f-3e34-416b-bdad-10b84fb2b0d9" providerId="ADAL" clId="{EC3D9614-7C70-4BFD-99F5-AD76AB3CF515}" dt="2024-05-19T21:54:17.023" v="122" actId="478"/>
          <ac:spMkLst>
            <pc:docMk/>
            <pc:sldMk cId="823377295" sldId="7293"/>
            <ac:spMk id="9" creationId="{9ABEAFDA-530C-D5A4-39AE-E73870586B70}"/>
          </ac:spMkLst>
        </pc:spChg>
        <pc:spChg chg="del">
          <ac:chgData name="Juan Manuel Gutierrez Herrera" userId="d411018f-3e34-416b-bdad-10b84fb2b0d9" providerId="ADAL" clId="{EC3D9614-7C70-4BFD-99F5-AD76AB3CF515}" dt="2024-05-19T21:54:19.093" v="123" actId="478"/>
          <ac:spMkLst>
            <pc:docMk/>
            <pc:sldMk cId="823377295" sldId="7293"/>
            <ac:spMk id="10" creationId="{C61C37AF-425A-0D84-7B86-C0C62B131C8B}"/>
          </ac:spMkLst>
        </pc:spChg>
        <pc:spChg chg="del">
          <ac:chgData name="Juan Manuel Gutierrez Herrera" userId="d411018f-3e34-416b-bdad-10b84fb2b0d9" providerId="ADAL" clId="{EC3D9614-7C70-4BFD-99F5-AD76AB3CF515}" dt="2024-05-19T21:54:17.023" v="122" actId="478"/>
          <ac:spMkLst>
            <pc:docMk/>
            <pc:sldMk cId="823377295" sldId="7293"/>
            <ac:spMk id="12" creationId="{179A10FB-A31A-4056-A871-9890C8791B20}"/>
          </ac:spMkLst>
        </pc:spChg>
        <pc:spChg chg="del">
          <ac:chgData name="Juan Manuel Gutierrez Herrera" userId="d411018f-3e34-416b-bdad-10b84fb2b0d9" providerId="ADAL" clId="{EC3D9614-7C70-4BFD-99F5-AD76AB3CF515}" dt="2024-05-19T21:54:17.023" v="122" actId="478"/>
          <ac:spMkLst>
            <pc:docMk/>
            <pc:sldMk cId="823377295" sldId="7293"/>
            <ac:spMk id="13" creationId="{7011D9D2-E747-A052-0F95-B7D3AB5A72A2}"/>
          </ac:spMkLst>
        </pc:spChg>
        <pc:spChg chg="del">
          <ac:chgData name="Juan Manuel Gutierrez Herrera" userId="d411018f-3e34-416b-bdad-10b84fb2b0d9" providerId="ADAL" clId="{EC3D9614-7C70-4BFD-99F5-AD76AB3CF515}" dt="2024-05-19T21:54:17.023" v="122" actId="478"/>
          <ac:spMkLst>
            <pc:docMk/>
            <pc:sldMk cId="823377295" sldId="7293"/>
            <ac:spMk id="14" creationId="{899743AB-9F9B-7AFC-8F2E-4945D20B9383}"/>
          </ac:spMkLst>
        </pc:spChg>
        <pc:spChg chg="del">
          <ac:chgData name="Juan Manuel Gutierrez Herrera" userId="d411018f-3e34-416b-bdad-10b84fb2b0d9" providerId="ADAL" clId="{EC3D9614-7C70-4BFD-99F5-AD76AB3CF515}" dt="2024-05-19T21:54:17.023" v="122" actId="478"/>
          <ac:spMkLst>
            <pc:docMk/>
            <pc:sldMk cId="823377295" sldId="7293"/>
            <ac:spMk id="15" creationId="{007C9835-514A-0311-D60D-B9A5D4E948E8}"/>
          </ac:spMkLst>
        </pc:spChg>
        <pc:spChg chg="del">
          <ac:chgData name="Juan Manuel Gutierrez Herrera" userId="d411018f-3e34-416b-bdad-10b84fb2b0d9" providerId="ADAL" clId="{EC3D9614-7C70-4BFD-99F5-AD76AB3CF515}" dt="2024-05-19T21:54:17.023" v="122" actId="478"/>
          <ac:spMkLst>
            <pc:docMk/>
            <pc:sldMk cId="823377295" sldId="7293"/>
            <ac:spMk id="16" creationId="{B9AB6831-FC40-4270-7C2C-A282B7CEC188}"/>
          </ac:spMkLst>
        </pc:spChg>
        <pc:spChg chg="del">
          <ac:chgData name="Juan Manuel Gutierrez Herrera" userId="d411018f-3e34-416b-bdad-10b84fb2b0d9" providerId="ADAL" clId="{EC3D9614-7C70-4BFD-99F5-AD76AB3CF515}" dt="2024-05-19T21:54:20.453" v="124" actId="478"/>
          <ac:spMkLst>
            <pc:docMk/>
            <pc:sldMk cId="823377295" sldId="7293"/>
            <ac:spMk id="17" creationId="{7D2572D2-D804-54D7-214E-2C6A80DBF4BB}"/>
          </ac:spMkLst>
        </pc:spChg>
        <pc:spChg chg="del">
          <ac:chgData name="Juan Manuel Gutierrez Herrera" userId="d411018f-3e34-416b-bdad-10b84fb2b0d9" providerId="ADAL" clId="{EC3D9614-7C70-4BFD-99F5-AD76AB3CF515}" dt="2024-05-19T21:54:19.093" v="123" actId="478"/>
          <ac:spMkLst>
            <pc:docMk/>
            <pc:sldMk cId="823377295" sldId="7293"/>
            <ac:spMk id="18" creationId="{6DFAB6B1-372B-7C7A-98B5-3DED9E927062}"/>
          </ac:spMkLst>
        </pc:spChg>
        <pc:spChg chg="add mod">
          <ac:chgData name="Juan Manuel Gutierrez Herrera" userId="d411018f-3e34-416b-bdad-10b84fb2b0d9" providerId="ADAL" clId="{EC3D9614-7C70-4BFD-99F5-AD76AB3CF515}" dt="2024-05-19T22:12:38.719" v="1312" actId="164"/>
          <ac:spMkLst>
            <pc:docMk/>
            <pc:sldMk cId="823377295" sldId="7293"/>
            <ac:spMk id="22" creationId="{2F68E362-AB4B-A46F-E2DA-65B9F7E89DB1}"/>
          </ac:spMkLst>
        </pc:spChg>
        <pc:spChg chg="add mod">
          <ac:chgData name="Juan Manuel Gutierrez Herrera" userId="d411018f-3e34-416b-bdad-10b84fb2b0d9" providerId="ADAL" clId="{EC3D9614-7C70-4BFD-99F5-AD76AB3CF515}" dt="2024-05-19T22:12:38.719" v="1312" actId="164"/>
          <ac:spMkLst>
            <pc:docMk/>
            <pc:sldMk cId="823377295" sldId="7293"/>
            <ac:spMk id="23" creationId="{216A7966-ACF9-50D1-6624-0E3AE342B652}"/>
          </ac:spMkLst>
        </pc:spChg>
        <pc:spChg chg="add mod">
          <ac:chgData name="Juan Manuel Gutierrez Herrera" userId="d411018f-3e34-416b-bdad-10b84fb2b0d9" providerId="ADAL" clId="{EC3D9614-7C70-4BFD-99F5-AD76AB3CF515}" dt="2024-05-19T22:12:38.719" v="1312" actId="164"/>
          <ac:spMkLst>
            <pc:docMk/>
            <pc:sldMk cId="823377295" sldId="7293"/>
            <ac:spMk id="24" creationId="{0547B2C7-B893-C1E1-A028-E0130F8A3D4E}"/>
          </ac:spMkLst>
        </pc:spChg>
        <pc:spChg chg="add mod">
          <ac:chgData name="Juan Manuel Gutierrez Herrera" userId="d411018f-3e34-416b-bdad-10b84fb2b0d9" providerId="ADAL" clId="{EC3D9614-7C70-4BFD-99F5-AD76AB3CF515}" dt="2024-05-19T22:12:38.719" v="1312" actId="164"/>
          <ac:spMkLst>
            <pc:docMk/>
            <pc:sldMk cId="823377295" sldId="7293"/>
            <ac:spMk id="25" creationId="{0D4A0AD2-CC04-0961-8DD9-D88486C44FD0}"/>
          </ac:spMkLst>
        </pc:spChg>
        <pc:spChg chg="add mod">
          <ac:chgData name="Juan Manuel Gutierrez Herrera" userId="d411018f-3e34-416b-bdad-10b84fb2b0d9" providerId="ADAL" clId="{EC3D9614-7C70-4BFD-99F5-AD76AB3CF515}" dt="2024-05-19T22:12:38.719" v="1312" actId="164"/>
          <ac:spMkLst>
            <pc:docMk/>
            <pc:sldMk cId="823377295" sldId="7293"/>
            <ac:spMk id="26" creationId="{F33A555D-1DA9-5161-5D4D-B2EB0E17EA61}"/>
          </ac:spMkLst>
        </pc:spChg>
        <pc:spChg chg="add mod">
          <ac:chgData name="Juan Manuel Gutierrez Herrera" userId="d411018f-3e34-416b-bdad-10b84fb2b0d9" providerId="ADAL" clId="{EC3D9614-7C70-4BFD-99F5-AD76AB3CF515}" dt="2024-05-19T22:17:07.282" v="1338" actId="1076"/>
          <ac:spMkLst>
            <pc:docMk/>
            <pc:sldMk cId="823377295" sldId="7293"/>
            <ac:spMk id="28" creationId="{EE4ADAB9-92FD-D498-347F-8448F2532E64}"/>
          </ac:spMkLst>
        </pc:spChg>
        <pc:spChg chg="add mod">
          <ac:chgData name="Juan Manuel Gutierrez Herrera" userId="d411018f-3e34-416b-bdad-10b84fb2b0d9" providerId="ADAL" clId="{EC3D9614-7C70-4BFD-99F5-AD76AB3CF515}" dt="2024-05-19T23:21:22.837" v="3251" actId="20577"/>
          <ac:spMkLst>
            <pc:docMk/>
            <pc:sldMk cId="823377295" sldId="7293"/>
            <ac:spMk id="29" creationId="{BF38E85E-0A39-FC85-CBD6-D9E3DD9153E8}"/>
          </ac:spMkLst>
        </pc:spChg>
        <pc:grpChg chg="add mod">
          <ac:chgData name="Juan Manuel Gutierrez Herrera" userId="d411018f-3e34-416b-bdad-10b84fb2b0d9" providerId="ADAL" clId="{EC3D9614-7C70-4BFD-99F5-AD76AB3CF515}" dt="2024-05-19T22:38:54.588" v="1864" actId="1036"/>
          <ac:grpSpMkLst>
            <pc:docMk/>
            <pc:sldMk cId="823377295" sldId="7293"/>
            <ac:grpSpMk id="27" creationId="{091D5F25-7EEC-6E72-95AE-E86CC07380E9}"/>
          </ac:grpSpMkLst>
        </pc:grpChg>
        <pc:graphicFrameChg chg="add del modGraphic">
          <ac:chgData name="Juan Manuel Gutierrez Herrera" userId="d411018f-3e34-416b-bdad-10b84fb2b0d9" providerId="ADAL" clId="{EC3D9614-7C70-4BFD-99F5-AD76AB3CF515}" dt="2024-05-19T21:56:02.671" v="130" actId="478"/>
          <ac:graphicFrameMkLst>
            <pc:docMk/>
            <pc:sldMk cId="823377295" sldId="7293"/>
            <ac:graphicFrameMk id="19" creationId="{F2516859-1037-1D21-2155-BC126EA29012}"/>
          </ac:graphicFrameMkLst>
        </pc:graphicFrameChg>
        <pc:graphicFrameChg chg="add mod modGraphic">
          <ac:chgData name="Juan Manuel Gutierrez Herrera" userId="d411018f-3e34-416b-bdad-10b84fb2b0d9" providerId="ADAL" clId="{EC3D9614-7C70-4BFD-99F5-AD76AB3CF515}" dt="2024-05-19T23:23:19.475" v="3255" actId="20577"/>
          <ac:graphicFrameMkLst>
            <pc:docMk/>
            <pc:sldMk cId="823377295" sldId="7293"/>
            <ac:graphicFrameMk id="20" creationId="{D5431AB6-05C3-697A-C299-1BF03CADFBBC}"/>
          </ac:graphicFrameMkLst>
        </pc:graphicFrameChg>
        <pc:picChg chg="del">
          <ac:chgData name="Juan Manuel Gutierrez Herrera" userId="d411018f-3e34-416b-bdad-10b84fb2b0d9" providerId="ADAL" clId="{EC3D9614-7C70-4BFD-99F5-AD76AB3CF515}" dt="2024-05-19T21:54:17.023" v="122" actId="478"/>
          <ac:picMkLst>
            <pc:docMk/>
            <pc:sldMk cId="823377295" sldId="7293"/>
            <ac:picMk id="6" creationId="{AA14173D-0892-A4CA-66EE-B65E2B3D9266}"/>
          </ac:picMkLst>
        </pc:picChg>
        <pc:picChg chg="add mod">
          <ac:chgData name="Juan Manuel Gutierrez Herrera" userId="d411018f-3e34-416b-bdad-10b84fb2b0d9" providerId="ADAL" clId="{EC3D9614-7C70-4BFD-99F5-AD76AB3CF515}" dt="2024-05-19T22:38:58.813" v="1882" actId="1035"/>
          <ac:picMkLst>
            <pc:docMk/>
            <pc:sldMk cId="823377295" sldId="7293"/>
            <ac:picMk id="21" creationId="{A57B0860-FA0C-6F6D-3339-A20CA9004332}"/>
          </ac:picMkLst>
        </pc:picChg>
        <pc:cxnChg chg="del">
          <ac:chgData name="Juan Manuel Gutierrez Herrera" userId="d411018f-3e34-416b-bdad-10b84fb2b0d9" providerId="ADAL" clId="{EC3D9614-7C70-4BFD-99F5-AD76AB3CF515}" dt="2024-05-19T21:54:19.093" v="123" actId="478"/>
          <ac:cxnSpMkLst>
            <pc:docMk/>
            <pc:sldMk cId="823377295" sldId="7293"/>
            <ac:cxnSpMk id="11" creationId="{71A5D5E0-6240-1D89-33EC-0AF1C957A1F6}"/>
          </ac:cxnSpMkLst>
        </pc:cxnChg>
      </pc:sldChg>
      <pc:sldChg chg="add del">
        <pc:chgData name="Juan Manuel Gutierrez Herrera" userId="d411018f-3e34-416b-bdad-10b84fb2b0d9" providerId="ADAL" clId="{EC3D9614-7C70-4BFD-99F5-AD76AB3CF515}" dt="2024-05-19T22:15:13.818" v="1317" actId="47"/>
        <pc:sldMkLst>
          <pc:docMk/>
          <pc:sldMk cId="1585984476" sldId="7294"/>
        </pc:sldMkLst>
      </pc:sldChg>
      <pc:sldChg chg="add del ord">
        <pc:chgData name="Juan Manuel Gutierrez Herrera" userId="d411018f-3e34-416b-bdad-10b84fb2b0d9" providerId="ADAL" clId="{EC3D9614-7C70-4BFD-99F5-AD76AB3CF515}" dt="2024-05-19T23:28:17.123" v="3256" actId="47"/>
        <pc:sldMkLst>
          <pc:docMk/>
          <pc:sldMk cId="2577217235" sldId="7295"/>
        </pc:sldMkLst>
      </pc:sldChg>
      <pc:sldChg chg="addSp delSp modSp add mod">
        <pc:chgData name="Juan Manuel Gutierrez Herrera" userId="d411018f-3e34-416b-bdad-10b84fb2b0d9" providerId="ADAL" clId="{EC3D9614-7C70-4BFD-99F5-AD76AB3CF515}" dt="2024-05-19T23:21:07.150" v="3247" actId="20577"/>
        <pc:sldMkLst>
          <pc:docMk/>
          <pc:sldMk cId="994482522" sldId="7296"/>
        </pc:sldMkLst>
        <pc:spChg chg="add mod">
          <ac:chgData name="Juan Manuel Gutierrez Herrera" userId="d411018f-3e34-416b-bdad-10b84fb2b0d9" providerId="ADAL" clId="{EC3D9614-7C70-4BFD-99F5-AD76AB3CF515}" dt="2024-05-19T22:17:13.251" v="1339"/>
          <ac:spMkLst>
            <pc:docMk/>
            <pc:sldMk cId="994482522" sldId="7296"/>
            <ac:spMk id="5" creationId="{FD44CBCB-F724-35D6-344D-20516928D944}"/>
          </ac:spMkLst>
        </pc:spChg>
        <pc:spChg chg="add mod">
          <ac:chgData name="Juan Manuel Gutierrez Herrera" userId="d411018f-3e34-416b-bdad-10b84fb2b0d9" providerId="ADAL" clId="{EC3D9614-7C70-4BFD-99F5-AD76AB3CF515}" dt="2024-05-19T23:21:07.150" v="3247" actId="20577"/>
          <ac:spMkLst>
            <pc:docMk/>
            <pc:sldMk cId="994482522" sldId="7296"/>
            <ac:spMk id="6" creationId="{712A385C-7529-2798-D846-2736CE51B927}"/>
          </ac:spMkLst>
        </pc:spChg>
        <pc:spChg chg="mod">
          <ac:chgData name="Juan Manuel Gutierrez Herrera" userId="d411018f-3e34-416b-bdad-10b84fb2b0d9" providerId="ADAL" clId="{EC3D9614-7C70-4BFD-99F5-AD76AB3CF515}" dt="2024-05-19T22:37:27.007" v="1755" actId="1037"/>
          <ac:spMkLst>
            <pc:docMk/>
            <pc:sldMk cId="994482522" sldId="7296"/>
            <ac:spMk id="22" creationId="{2F68E362-AB4B-A46F-E2DA-65B9F7E89DB1}"/>
          </ac:spMkLst>
        </pc:spChg>
        <pc:spChg chg="mod">
          <ac:chgData name="Juan Manuel Gutierrez Herrera" userId="d411018f-3e34-416b-bdad-10b84fb2b0d9" providerId="ADAL" clId="{EC3D9614-7C70-4BFD-99F5-AD76AB3CF515}" dt="2024-05-19T22:37:37.910" v="1775" actId="1035"/>
          <ac:spMkLst>
            <pc:docMk/>
            <pc:sldMk cId="994482522" sldId="7296"/>
            <ac:spMk id="23" creationId="{216A7966-ACF9-50D1-6624-0E3AE342B652}"/>
          </ac:spMkLst>
        </pc:spChg>
        <pc:spChg chg="mod">
          <ac:chgData name="Juan Manuel Gutierrez Herrera" userId="d411018f-3e34-416b-bdad-10b84fb2b0d9" providerId="ADAL" clId="{EC3D9614-7C70-4BFD-99F5-AD76AB3CF515}" dt="2024-05-19T22:37:52.007" v="1795" actId="1037"/>
          <ac:spMkLst>
            <pc:docMk/>
            <pc:sldMk cId="994482522" sldId="7296"/>
            <ac:spMk id="24" creationId="{0547B2C7-B893-C1E1-A028-E0130F8A3D4E}"/>
          </ac:spMkLst>
        </pc:spChg>
        <pc:spChg chg="del">
          <ac:chgData name="Juan Manuel Gutierrez Herrera" userId="d411018f-3e34-416b-bdad-10b84fb2b0d9" providerId="ADAL" clId="{EC3D9614-7C70-4BFD-99F5-AD76AB3CF515}" dt="2024-05-19T22:36:13.470" v="1709" actId="478"/>
          <ac:spMkLst>
            <pc:docMk/>
            <pc:sldMk cId="994482522" sldId="7296"/>
            <ac:spMk id="25" creationId="{0D4A0AD2-CC04-0961-8DD9-D88486C44FD0}"/>
          </ac:spMkLst>
        </pc:spChg>
        <pc:spChg chg="del">
          <ac:chgData name="Juan Manuel Gutierrez Herrera" userId="d411018f-3e34-416b-bdad-10b84fb2b0d9" providerId="ADAL" clId="{EC3D9614-7C70-4BFD-99F5-AD76AB3CF515}" dt="2024-05-19T22:36:11.750" v="1708" actId="478"/>
          <ac:spMkLst>
            <pc:docMk/>
            <pc:sldMk cId="994482522" sldId="7296"/>
            <ac:spMk id="26" creationId="{F33A555D-1DA9-5161-5D4D-B2EB0E17EA61}"/>
          </ac:spMkLst>
        </pc:spChg>
        <pc:grpChg chg="add del mod">
          <ac:chgData name="Juan Manuel Gutierrez Herrera" userId="d411018f-3e34-416b-bdad-10b84fb2b0d9" providerId="ADAL" clId="{EC3D9614-7C70-4BFD-99F5-AD76AB3CF515}" dt="2024-05-19T22:57:59.192" v="2942" actId="1076"/>
          <ac:grpSpMkLst>
            <pc:docMk/>
            <pc:sldMk cId="994482522" sldId="7296"/>
            <ac:grpSpMk id="27" creationId="{091D5F25-7EEC-6E72-95AE-E86CC07380E9}"/>
          </ac:grpSpMkLst>
        </pc:grpChg>
        <pc:graphicFrameChg chg="mod">
          <ac:chgData name="Juan Manuel Gutierrez Herrera" userId="d411018f-3e34-416b-bdad-10b84fb2b0d9" providerId="ADAL" clId="{EC3D9614-7C70-4BFD-99F5-AD76AB3CF515}" dt="2024-05-19T23:20:40.708" v="3245" actId="20577"/>
          <ac:graphicFrameMkLst>
            <pc:docMk/>
            <pc:sldMk cId="994482522" sldId="7296"/>
            <ac:graphicFrameMk id="20" creationId="{D5431AB6-05C3-697A-C299-1BF03CADFBBC}"/>
          </ac:graphicFrameMkLst>
        </pc:graphicFrameChg>
        <pc:picChg chg="add mod">
          <ac:chgData name="Juan Manuel Gutierrez Herrera" userId="d411018f-3e34-416b-bdad-10b84fb2b0d9" providerId="ADAL" clId="{EC3D9614-7C70-4BFD-99F5-AD76AB3CF515}" dt="2024-05-19T22:38:03.998" v="1819" actId="1037"/>
          <ac:picMkLst>
            <pc:docMk/>
            <pc:sldMk cId="994482522" sldId="7296"/>
            <ac:picMk id="3" creationId="{B5038663-478D-784B-0B75-AF5CA4E629C3}"/>
          </ac:picMkLst>
        </pc:picChg>
        <pc:picChg chg="del">
          <ac:chgData name="Juan Manuel Gutierrez Herrera" userId="d411018f-3e34-416b-bdad-10b84fb2b0d9" providerId="ADAL" clId="{EC3D9614-7C70-4BFD-99F5-AD76AB3CF515}" dt="2024-05-19T22:15:27.524" v="1319" actId="478"/>
          <ac:picMkLst>
            <pc:docMk/>
            <pc:sldMk cId="994482522" sldId="7296"/>
            <ac:picMk id="21" creationId="{A57B0860-FA0C-6F6D-3339-A20CA9004332}"/>
          </ac:picMkLst>
        </pc:picChg>
      </pc:sldChg>
      <pc:sldChg chg="addSp delSp modSp add mod">
        <pc:chgData name="Juan Manuel Gutierrez Herrera" userId="d411018f-3e34-416b-bdad-10b84fb2b0d9" providerId="ADAL" clId="{EC3D9614-7C70-4BFD-99F5-AD76AB3CF515}" dt="2024-05-23T17:23:18.365" v="4569" actId="20577"/>
        <pc:sldMkLst>
          <pc:docMk/>
          <pc:sldMk cId="816308777" sldId="7297"/>
        </pc:sldMkLst>
        <pc:spChg chg="mod">
          <ac:chgData name="Juan Manuel Gutierrez Herrera" userId="d411018f-3e34-416b-bdad-10b84fb2b0d9" providerId="ADAL" clId="{EC3D9614-7C70-4BFD-99F5-AD76AB3CF515}" dt="2024-05-23T17:23:18.365" v="4569" actId="20577"/>
          <ac:spMkLst>
            <pc:docMk/>
            <pc:sldMk cId="816308777" sldId="7297"/>
            <ac:spMk id="2" creationId="{1095F261-ECD4-2927-F629-1257F12E5661}"/>
          </ac:spMkLst>
        </pc:spChg>
        <pc:spChg chg="add mod">
          <ac:chgData name="Juan Manuel Gutierrez Herrera" userId="d411018f-3e34-416b-bdad-10b84fb2b0d9" providerId="ADAL" clId="{EC3D9614-7C70-4BFD-99F5-AD76AB3CF515}" dt="2024-05-19T23:30:40.799" v="3284"/>
          <ac:spMkLst>
            <pc:docMk/>
            <pc:sldMk cId="816308777" sldId="7297"/>
            <ac:spMk id="3" creationId="{31E98F3C-97D5-C1F9-A64B-86C6A295440D}"/>
          </ac:spMkLst>
        </pc:spChg>
        <pc:spChg chg="del">
          <ac:chgData name="Juan Manuel Gutierrez Herrera" userId="d411018f-3e34-416b-bdad-10b84fb2b0d9" providerId="ADAL" clId="{EC3D9614-7C70-4BFD-99F5-AD76AB3CF515}" dt="2024-05-19T23:29:01.659" v="3273" actId="478"/>
          <ac:spMkLst>
            <pc:docMk/>
            <pc:sldMk cId="816308777" sldId="7297"/>
            <ac:spMk id="5" creationId="{7C7DAA42-BDD0-18B3-0B69-D46D0A55E156}"/>
          </ac:spMkLst>
        </pc:spChg>
        <pc:spChg chg="del">
          <ac:chgData name="Juan Manuel Gutierrez Herrera" userId="d411018f-3e34-416b-bdad-10b84fb2b0d9" providerId="ADAL" clId="{EC3D9614-7C70-4BFD-99F5-AD76AB3CF515}" dt="2024-05-19T23:29:01.659" v="3273" actId="478"/>
          <ac:spMkLst>
            <pc:docMk/>
            <pc:sldMk cId="816308777" sldId="7297"/>
            <ac:spMk id="6" creationId="{5201937D-624C-AA6E-CB3B-EF8BD4BC72FE}"/>
          </ac:spMkLst>
        </pc:spChg>
        <pc:spChg chg="del">
          <ac:chgData name="Juan Manuel Gutierrez Herrera" userId="d411018f-3e34-416b-bdad-10b84fb2b0d9" providerId="ADAL" clId="{EC3D9614-7C70-4BFD-99F5-AD76AB3CF515}" dt="2024-05-19T23:29:01.659" v="3273" actId="478"/>
          <ac:spMkLst>
            <pc:docMk/>
            <pc:sldMk cId="816308777" sldId="7297"/>
            <ac:spMk id="7" creationId="{9F7B57DF-A53E-59AF-832C-81C337D605E3}"/>
          </ac:spMkLst>
        </pc:spChg>
        <pc:spChg chg="del">
          <ac:chgData name="Juan Manuel Gutierrez Herrera" userId="d411018f-3e34-416b-bdad-10b84fb2b0d9" providerId="ADAL" clId="{EC3D9614-7C70-4BFD-99F5-AD76AB3CF515}" dt="2024-05-19T23:29:01.659" v="3273" actId="478"/>
          <ac:spMkLst>
            <pc:docMk/>
            <pc:sldMk cId="816308777" sldId="7297"/>
            <ac:spMk id="8" creationId="{8909974D-D07C-DC9A-7120-5921F990AE7B}"/>
          </ac:spMkLst>
        </pc:spChg>
        <pc:spChg chg="del">
          <ac:chgData name="Juan Manuel Gutierrez Herrera" userId="d411018f-3e34-416b-bdad-10b84fb2b0d9" providerId="ADAL" clId="{EC3D9614-7C70-4BFD-99F5-AD76AB3CF515}" dt="2024-05-19T23:29:01.659" v="3273" actId="478"/>
          <ac:spMkLst>
            <pc:docMk/>
            <pc:sldMk cId="816308777" sldId="7297"/>
            <ac:spMk id="9" creationId="{DF0CED30-C559-310B-4492-9B3BDBBF171F}"/>
          </ac:spMkLst>
        </pc:spChg>
        <pc:spChg chg="del">
          <ac:chgData name="Juan Manuel Gutierrez Herrera" userId="d411018f-3e34-416b-bdad-10b84fb2b0d9" providerId="ADAL" clId="{EC3D9614-7C70-4BFD-99F5-AD76AB3CF515}" dt="2024-05-19T23:29:01.659" v="3273" actId="478"/>
          <ac:spMkLst>
            <pc:docMk/>
            <pc:sldMk cId="816308777" sldId="7297"/>
            <ac:spMk id="10" creationId="{287CE172-E9F8-3706-19E7-A6441EFBDD5A}"/>
          </ac:spMkLst>
        </pc:spChg>
        <pc:spChg chg="del">
          <ac:chgData name="Juan Manuel Gutierrez Herrera" userId="d411018f-3e34-416b-bdad-10b84fb2b0d9" providerId="ADAL" clId="{EC3D9614-7C70-4BFD-99F5-AD76AB3CF515}" dt="2024-05-19T23:29:01.659" v="3273" actId="478"/>
          <ac:spMkLst>
            <pc:docMk/>
            <pc:sldMk cId="816308777" sldId="7297"/>
            <ac:spMk id="11" creationId="{44069D55-2500-D53C-1D5D-FEE94C77B643}"/>
          </ac:spMkLst>
        </pc:spChg>
        <pc:spChg chg="del">
          <ac:chgData name="Juan Manuel Gutierrez Herrera" userId="d411018f-3e34-416b-bdad-10b84fb2b0d9" providerId="ADAL" clId="{EC3D9614-7C70-4BFD-99F5-AD76AB3CF515}" dt="2024-05-19T23:29:01.659" v="3273" actId="478"/>
          <ac:spMkLst>
            <pc:docMk/>
            <pc:sldMk cId="816308777" sldId="7297"/>
            <ac:spMk id="12" creationId="{DA0594F5-84A1-9625-339E-05005214F7E0}"/>
          </ac:spMkLst>
        </pc:spChg>
        <pc:spChg chg="del">
          <ac:chgData name="Juan Manuel Gutierrez Herrera" userId="d411018f-3e34-416b-bdad-10b84fb2b0d9" providerId="ADAL" clId="{EC3D9614-7C70-4BFD-99F5-AD76AB3CF515}" dt="2024-05-19T23:29:01.659" v="3273" actId="478"/>
          <ac:spMkLst>
            <pc:docMk/>
            <pc:sldMk cId="816308777" sldId="7297"/>
            <ac:spMk id="13" creationId="{8DA45FD2-6FA7-A15A-56C0-3AAE8D517F73}"/>
          </ac:spMkLst>
        </pc:spChg>
        <pc:spChg chg="del">
          <ac:chgData name="Juan Manuel Gutierrez Herrera" userId="d411018f-3e34-416b-bdad-10b84fb2b0d9" providerId="ADAL" clId="{EC3D9614-7C70-4BFD-99F5-AD76AB3CF515}" dt="2024-05-19T23:29:01.659" v="3273" actId="478"/>
          <ac:spMkLst>
            <pc:docMk/>
            <pc:sldMk cId="816308777" sldId="7297"/>
            <ac:spMk id="14" creationId="{25BE7FEB-3164-B964-BC11-D77CD7C756E6}"/>
          </ac:spMkLst>
        </pc:spChg>
        <pc:spChg chg="del">
          <ac:chgData name="Juan Manuel Gutierrez Herrera" userId="d411018f-3e34-416b-bdad-10b84fb2b0d9" providerId="ADAL" clId="{EC3D9614-7C70-4BFD-99F5-AD76AB3CF515}" dt="2024-05-19T23:29:01.659" v="3273" actId="478"/>
          <ac:spMkLst>
            <pc:docMk/>
            <pc:sldMk cId="816308777" sldId="7297"/>
            <ac:spMk id="15" creationId="{0667BE9C-3920-3280-A895-1AC20FA5C29A}"/>
          </ac:spMkLst>
        </pc:spChg>
        <pc:spChg chg="add mod">
          <ac:chgData name="Juan Manuel Gutierrez Herrera" userId="d411018f-3e34-416b-bdad-10b84fb2b0d9" providerId="ADAL" clId="{EC3D9614-7C70-4BFD-99F5-AD76AB3CF515}" dt="2024-05-19T23:30:40.799" v="3284"/>
          <ac:spMkLst>
            <pc:docMk/>
            <pc:sldMk cId="816308777" sldId="7297"/>
            <ac:spMk id="16" creationId="{719EF98A-ED34-5624-6EBE-3417612738AE}"/>
          </ac:spMkLst>
        </pc:spChg>
        <pc:spChg chg="del">
          <ac:chgData name="Juan Manuel Gutierrez Herrera" userId="d411018f-3e34-416b-bdad-10b84fb2b0d9" providerId="ADAL" clId="{EC3D9614-7C70-4BFD-99F5-AD76AB3CF515}" dt="2024-05-19T23:29:01.659" v="3273" actId="478"/>
          <ac:spMkLst>
            <pc:docMk/>
            <pc:sldMk cId="816308777" sldId="7297"/>
            <ac:spMk id="17" creationId="{47AFAFCE-1F45-0EFF-E11B-1D16F8CBDB14}"/>
          </ac:spMkLst>
        </pc:spChg>
        <pc:spChg chg="del">
          <ac:chgData name="Juan Manuel Gutierrez Herrera" userId="d411018f-3e34-416b-bdad-10b84fb2b0d9" providerId="ADAL" clId="{EC3D9614-7C70-4BFD-99F5-AD76AB3CF515}" dt="2024-05-19T23:29:01.659" v="3273" actId="478"/>
          <ac:spMkLst>
            <pc:docMk/>
            <pc:sldMk cId="816308777" sldId="7297"/>
            <ac:spMk id="18" creationId="{B798CAAF-D81E-FAC0-8C62-B5C3E50EA102}"/>
          </ac:spMkLst>
        </pc:spChg>
        <pc:spChg chg="del">
          <ac:chgData name="Juan Manuel Gutierrez Herrera" userId="d411018f-3e34-416b-bdad-10b84fb2b0d9" providerId="ADAL" clId="{EC3D9614-7C70-4BFD-99F5-AD76AB3CF515}" dt="2024-05-19T23:29:01.659" v="3273" actId="478"/>
          <ac:spMkLst>
            <pc:docMk/>
            <pc:sldMk cId="816308777" sldId="7297"/>
            <ac:spMk id="23" creationId="{E9681BC2-02B3-7847-4A28-3919320AB822}"/>
          </ac:spMkLst>
        </pc:spChg>
        <pc:spChg chg="del">
          <ac:chgData name="Juan Manuel Gutierrez Herrera" userId="d411018f-3e34-416b-bdad-10b84fb2b0d9" providerId="ADAL" clId="{EC3D9614-7C70-4BFD-99F5-AD76AB3CF515}" dt="2024-05-19T23:29:01.659" v="3273" actId="478"/>
          <ac:spMkLst>
            <pc:docMk/>
            <pc:sldMk cId="816308777" sldId="7297"/>
            <ac:spMk id="25" creationId="{B4BBAFC9-2382-B2A6-9872-A699B9A01A33}"/>
          </ac:spMkLst>
        </pc:spChg>
        <pc:spChg chg="del">
          <ac:chgData name="Juan Manuel Gutierrez Herrera" userId="d411018f-3e34-416b-bdad-10b84fb2b0d9" providerId="ADAL" clId="{EC3D9614-7C70-4BFD-99F5-AD76AB3CF515}" dt="2024-05-19T23:29:01.659" v="3273" actId="478"/>
          <ac:spMkLst>
            <pc:docMk/>
            <pc:sldMk cId="816308777" sldId="7297"/>
            <ac:spMk id="26" creationId="{F435E1CB-7487-D4C3-7A5D-B6BBBACC2016}"/>
          </ac:spMkLst>
        </pc:spChg>
        <pc:spChg chg="del">
          <ac:chgData name="Juan Manuel Gutierrez Herrera" userId="d411018f-3e34-416b-bdad-10b84fb2b0d9" providerId="ADAL" clId="{EC3D9614-7C70-4BFD-99F5-AD76AB3CF515}" dt="2024-05-19T23:29:01.659" v="3273" actId="478"/>
          <ac:spMkLst>
            <pc:docMk/>
            <pc:sldMk cId="816308777" sldId="7297"/>
            <ac:spMk id="27" creationId="{A7D11BEC-5289-16F4-060B-CD239357A3CA}"/>
          </ac:spMkLst>
        </pc:spChg>
        <pc:spChg chg="del">
          <ac:chgData name="Juan Manuel Gutierrez Herrera" userId="d411018f-3e34-416b-bdad-10b84fb2b0d9" providerId="ADAL" clId="{EC3D9614-7C70-4BFD-99F5-AD76AB3CF515}" dt="2024-05-19T23:29:01.659" v="3273" actId="478"/>
          <ac:spMkLst>
            <pc:docMk/>
            <pc:sldMk cId="816308777" sldId="7297"/>
            <ac:spMk id="28" creationId="{7A035566-727B-D8BB-11A4-A67565A585F2}"/>
          </ac:spMkLst>
        </pc:spChg>
        <pc:spChg chg="del">
          <ac:chgData name="Juan Manuel Gutierrez Herrera" userId="d411018f-3e34-416b-bdad-10b84fb2b0d9" providerId="ADAL" clId="{EC3D9614-7C70-4BFD-99F5-AD76AB3CF515}" dt="2024-05-19T23:29:01.659" v="3273" actId="478"/>
          <ac:spMkLst>
            <pc:docMk/>
            <pc:sldMk cId="816308777" sldId="7297"/>
            <ac:spMk id="29" creationId="{C02FC85A-6027-51EB-E900-55316B2F9D2D}"/>
          </ac:spMkLst>
        </pc:spChg>
        <pc:spChg chg="del">
          <ac:chgData name="Juan Manuel Gutierrez Herrera" userId="d411018f-3e34-416b-bdad-10b84fb2b0d9" providerId="ADAL" clId="{EC3D9614-7C70-4BFD-99F5-AD76AB3CF515}" dt="2024-05-19T23:29:01.659" v="3273" actId="478"/>
          <ac:spMkLst>
            <pc:docMk/>
            <pc:sldMk cId="816308777" sldId="7297"/>
            <ac:spMk id="30" creationId="{F5608194-B385-F285-CCA1-BF313935316F}"/>
          </ac:spMkLst>
        </pc:spChg>
        <pc:spChg chg="del">
          <ac:chgData name="Juan Manuel Gutierrez Herrera" userId="d411018f-3e34-416b-bdad-10b84fb2b0d9" providerId="ADAL" clId="{EC3D9614-7C70-4BFD-99F5-AD76AB3CF515}" dt="2024-05-19T23:29:01.659" v="3273" actId="478"/>
          <ac:spMkLst>
            <pc:docMk/>
            <pc:sldMk cId="816308777" sldId="7297"/>
            <ac:spMk id="31" creationId="{3ABA8E89-8A5C-C481-E4AF-9E5B6D85DABC}"/>
          </ac:spMkLst>
        </pc:spChg>
        <pc:spChg chg="del">
          <ac:chgData name="Juan Manuel Gutierrez Herrera" userId="d411018f-3e34-416b-bdad-10b84fb2b0d9" providerId="ADAL" clId="{EC3D9614-7C70-4BFD-99F5-AD76AB3CF515}" dt="2024-05-19T23:29:01.659" v="3273" actId="478"/>
          <ac:spMkLst>
            <pc:docMk/>
            <pc:sldMk cId="816308777" sldId="7297"/>
            <ac:spMk id="32" creationId="{DFA538D0-D827-BBCF-2275-ACE184BCB7E8}"/>
          </ac:spMkLst>
        </pc:spChg>
        <pc:spChg chg="del">
          <ac:chgData name="Juan Manuel Gutierrez Herrera" userId="d411018f-3e34-416b-bdad-10b84fb2b0d9" providerId="ADAL" clId="{EC3D9614-7C70-4BFD-99F5-AD76AB3CF515}" dt="2024-05-19T23:29:01.659" v="3273" actId="478"/>
          <ac:spMkLst>
            <pc:docMk/>
            <pc:sldMk cId="816308777" sldId="7297"/>
            <ac:spMk id="33" creationId="{3773E024-692B-51D9-7754-FF890F4EE32E}"/>
          </ac:spMkLst>
        </pc:spChg>
        <pc:spChg chg="del">
          <ac:chgData name="Juan Manuel Gutierrez Herrera" userId="d411018f-3e34-416b-bdad-10b84fb2b0d9" providerId="ADAL" clId="{EC3D9614-7C70-4BFD-99F5-AD76AB3CF515}" dt="2024-05-19T23:29:01.659" v="3273" actId="478"/>
          <ac:spMkLst>
            <pc:docMk/>
            <pc:sldMk cId="816308777" sldId="7297"/>
            <ac:spMk id="34" creationId="{169DD6E6-34D5-2108-B1E3-55868CD09744}"/>
          </ac:spMkLst>
        </pc:spChg>
        <pc:spChg chg="del">
          <ac:chgData name="Juan Manuel Gutierrez Herrera" userId="d411018f-3e34-416b-bdad-10b84fb2b0d9" providerId="ADAL" clId="{EC3D9614-7C70-4BFD-99F5-AD76AB3CF515}" dt="2024-05-19T23:29:03.153" v="3274" actId="478"/>
          <ac:spMkLst>
            <pc:docMk/>
            <pc:sldMk cId="816308777" sldId="7297"/>
            <ac:spMk id="35" creationId="{0BDBD5F5-8266-D53A-F633-F81E21FC8463}"/>
          </ac:spMkLst>
        </pc:spChg>
        <pc:spChg chg="add mod">
          <ac:chgData name="Juan Manuel Gutierrez Herrera" userId="d411018f-3e34-416b-bdad-10b84fb2b0d9" providerId="ADAL" clId="{EC3D9614-7C70-4BFD-99F5-AD76AB3CF515}" dt="2024-05-19T23:30:40.799" v="3284"/>
          <ac:spMkLst>
            <pc:docMk/>
            <pc:sldMk cId="816308777" sldId="7297"/>
            <ac:spMk id="36" creationId="{8914E46E-5C7E-8120-8501-896BC43A1625}"/>
          </ac:spMkLst>
        </pc:spChg>
        <pc:spChg chg="add mod">
          <ac:chgData name="Juan Manuel Gutierrez Herrera" userId="d411018f-3e34-416b-bdad-10b84fb2b0d9" providerId="ADAL" clId="{EC3D9614-7C70-4BFD-99F5-AD76AB3CF515}" dt="2024-05-19T23:30:40.799" v="3284"/>
          <ac:spMkLst>
            <pc:docMk/>
            <pc:sldMk cId="816308777" sldId="7297"/>
            <ac:spMk id="37" creationId="{316DF450-9667-3D4F-6FAD-8E41F7F416A5}"/>
          </ac:spMkLst>
        </pc:spChg>
        <pc:spChg chg="add mod">
          <ac:chgData name="Juan Manuel Gutierrez Herrera" userId="d411018f-3e34-416b-bdad-10b84fb2b0d9" providerId="ADAL" clId="{EC3D9614-7C70-4BFD-99F5-AD76AB3CF515}" dt="2024-05-19T23:30:40.799" v="3284"/>
          <ac:spMkLst>
            <pc:docMk/>
            <pc:sldMk cId="816308777" sldId="7297"/>
            <ac:spMk id="38" creationId="{96060623-3A2E-1993-5B09-D24BF90145FD}"/>
          </ac:spMkLst>
        </pc:spChg>
        <pc:spChg chg="add mod">
          <ac:chgData name="Juan Manuel Gutierrez Herrera" userId="d411018f-3e34-416b-bdad-10b84fb2b0d9" providerId="ADAL" clId="{EC3D9614-7C70-4BFD-99F5-AD76AB3CF515}" dt="2024-05-19T23:30:40.799" v="3284"/>
          <ac:spMkLst>
            <pc:docMk/>
            <pc:sldMk cId="816308777" sldId="7297"/>
            <ac:spMk id="39" creationId="{747C5918-4446-C40F-EB0D-41DA63A6B31D}"/>
          </ac:spMkLst>
        </pc:spChg>
        <pc:cxnChg chg="del">
          <ac:chgData name="Juan Manuel Gutierrez Herrera" userId="d411018f-3e34-416b-bdad-10b84fb2b0d9" providerId="ADAL" clId="{EC3D9614-7C70-4BFD-99F5-AD76AB3CF515}" dt="2024-05-19T23:29:01.659" v="3273" actId="478"/>
          <ac:cxnSpMkLst>
            <pc:docMk/>
            <pc:sldMk cId="816308777" sldId="7297"/>
            <ac:cxnSpMk id="19" creationId="{2CEC0D3E-8741-A028-C8A1-B3F0C8E830F2}"/>
          </ac:cxnSpMkLst>
        </pc:cxnChg>
        <pc:cxnChg chg="del">
          <ac:chgData name="Juan Manuel Gutierrez Herrera" userId="d411018f-3e34-416b-bdad-10b84fb2b0d9" providerId="ADAL" clId="{EC3D9614-7C70-4BFD-99F5-AD76AB3CF515}" dt="2024-05-19T23:29:01.659" v="3273" actId="478"/>
          <ac:cxnSpMkLst>
            <pc:docMk/>
            <pc:sldMk cId="816308777" sldId="7297"/>
            <ac:cxnSpMk id="20" creationId="{5E1813E0-6C5F-B33D-80F4-9E2BDA8A0BB0}"/>
          </ac:cxnSpMkLst>
        </pc:cxnChg>
        <pc:cxnChg chg="del">
          <ac:chgData name="Juan Manuel Gutierrez Herrera" userId="d411018f-3e34-416b-bdad-10b84fb2b0d9" providerId="ADAL" clId="{EC3D9614-7C70-4BFD-99F5-AD76AB3CF515}" dt="2024-05-19T23:29:01.659" v="3273" actId="478"/>
          <ac:cxnSpMkLst>
            <pc:docMk/>
            <pc:sldMk cId="816308777" sldId="7297"/>
            <ac:cxnSpMk id="21" creationId="{D13C165E-BBDB-AD92-F556-55C902D69AD8}"/>
          </ac:cxnSpMkLst>
        </pc:cxnChg>
        <pc:cxnChg chg="del">
          <ac:chgData name="Juan Manuel Gutierrez Herrera" userId="d411018f-3e34-416b-bdad-10b84fb2b0d9" providerId="ADAL" clId="{EC3D9614-7C70-4BFD-99F5-AD76AB3CF515}" dt="2024-05-19T23:29:01.659" v="3273" actId="478"/>
          <ac:cxnSpMkLst>
            <pc:docMk/>
            <pc:sldMk cId="816308777" sldId="7297"/>
            <ac:cxnSpMk id="22" creationId="{180B8CD7-FD2B-02FD-0286-732C864CCADF}"/>
          </ac:cxnSpMkLst>
        </pc:cxnChg>
        <pc:cxnChg chg="del">
          <ac:chgData name="Juan Manuel Gutierrez Herrera" userId="d411018f-3e34-416b-bdad-10b84fb2b0d9" providerId="ADAL" clId="{EC3D9614-7C70-4BFD-99F5-AD76AB3CF515}" dt="2024-05-19T23:29:01.659" v="3273" actId="478"/>
          <ac:cxnSpMkLst>
            <pc:docMk/>
            <pc:sldMk cId="816308777" sldId="7297"/>
            <ac:cxnSpMk id="24" creationId="{028F33A6-EFC0-48E1-54B4-B4331EAB8021}"/>
          </ac:cxnSpMkLst>
        </pc:cxnChg>
      </pc:sldChg>
      <pc:sldChg chg="addSp delSp modSp add mod">
        <pc:chgData name="Juan Manuel Gutierrez Herrera" userId="d411018f-3e34-416b-bdad-10b84fb2b0d9" providerId="ADAL" clId="{EC3D9614-7C70-4BFD-99F5-AD76AB3CF515}" dt="2024-05-23T03:06:09.022" v="3912" actId="20577"/>
        <pc:sldMkLst>
          <pc:docMk/>
          <pc:sldMk cId="2573157408" sldId="7298"/>
        </pc:sldMkLst>
        <pc:spChg chg="add del mod">
          <ac:chgData name="Juan Manuel Gutierrez Herrera" userId="d411018f-3e34-416b-bdad-10b84fb2b0d9" providerId="ADAL" clId="{EC3D9614-7C70-4BFD-99F5-AD76AB3CF515}" dt="2024-05-19T23:52:20.474" v="3294"/>
          <ac:spMkLst>
            <pc:docMk/>
            <pc:sldMk cId="2573157408" sldId="7298"/>
            <ac:spMk id="3" creationId="{05370C5E-B3F8-03A4-D555-D322AD3CA903}"/>
          </ac:spMkLst>
        </pc:spChg>
        <pc:spChg chg="add mod">
          <ac:chgData name="Juan Manuel Gutierrez Herrera" userId="d411018f-3e34-416b-bdad-10b84fb2b0d9" providerId="ADAL" clId="{EC3D9614-7C70-4BFD-99F5-AD76AB3CF515}" dt="2024-05-23T03:06:09.022" v="3912" actId="20577"/>
          <ac:spMkLst>
            <pc:docMk/>
            <pc:sldMk cId="2573157408" sldId="7298"/>
            <ac:spMk id="6" creationId="{D20B75F9-69A2-F73A-6B16-B8FF283CF9C7}"/>
          </ac:spMkLst>
        </pc:spChg>
        <pc:picChg chg="del">
          <ac:chgData name="Juan Manuel Gutierrez Herrera" userId="d411018f-3e34-416b-bdad-10b84fb2b0d9" providerId="ADAL" clId="{EC3D9614-7C70-4BFD-99F5-AD76AB3CF515}" dt="2024-05-19T23:34:02.248" v="3291" actId="478"/>
          <ac:picMkLst>
            <pc:docMk/>
            <pc:sldMk cId="2573157408" sldId="7298"/>
            <ac:picMk id="5" creationId="{AC4DDB32-C24C-0ACA-C718-6BB666409C1D}"/>
          </ac:picMkLst>
        </pc:picChg>
      </pc:sldChg>
      <pc:sldChg chg="addSp delSp modSp add mod">
        <pc:chgData name="Juan Manuel Gutierrez Herrera" userId="d411018f-3e34-416b-bdad-10b84fb2b0d9" providerId="ADAL" clId="{EC3D9614-7C70-4BFD-99F5-AD76AB3CF515}" dt="2024-05-23T03:27:27.869" v="4289" actId="20577"/>
        <pc:sldMkLst>
          <pc:docMk/>
          <pc:sldMk cId="2837638308" sldId="7299"/>
        </pc:sldMkLst>
        <pc:spChg chg="del">
          <ac:chgData name="Juan Manuel Gutierrez Herrera" userId="d411018f-3e34-416b-bdad-10b84fb2b0d9" providerId="ADAL" clId="{EC3D9614-7C70-4BFD-99F5-AD76AB3CF515}" dt="2024-05-23T03:16:10.300" v="3914" actId="478"/>
          <ac:spMkLst>
            <pc:docMk/>
            <pc:sldMk cId="2837638308" sldId="7299"/>
            <ac:spMk id="6" creationId="{D20B75F9-69A2-F73A-6B16-B8FF283CF9C7}"/>
          </ac:spMkLst>
        </pc:spChg>
        <pc:spChg chg="add mod">
          <ac:chgData name="Juan Manuel Gutierrez Herrera" userId="d411018f-3e34-416b-bdad-10b84fb2b0d9" providerId="ADAL" clId="{EC3D9614-7C70-4BFD-99F5-AD76AB3CF515}" dt="2024-05-23T03:27:27.869" v="4289" actId="20577"/>
          <ac:spMkLst>
            <pc:docMk/>
            <pc:sldMk cId="2837638308" sldId="7299"/>
            <ac:spMk id="13" creationId="{45E6E7A0-BF17-A68B-08ED-2DA49537895C}"/>
          </ac:spMkLst>
        </pc:spChg>
        <pc:picChg chg="add mod">
          <ac:chgData name="Juan Manuel Gutierrez Herrera" userId="d411018f-3e34-416b-bdad-10b84fb2b0d9" providerId="ADAL" clId="{EC3D9614-7C70-4BFD-99F5-AD76AB3CF515}" dt="2024-05-23T03:24:20.420" v="3941" actId="1076"/>
          <ac:picMkLst>
            <pc:docMk/>
            <pc:sldMk cId="2837638308" sldId="7299"/>
            <ac:picMk id="5" creationId="{73E6E84D-8290-67A3-BA1B-11DC6ACF694B}"/>
          </ac:picMkLst>
        </pc:picChg>
        <pc:picChg chg="add del mod">
          <ac:chgData name="Juan Manuel Gutierrez Herrera" userId="d411018f-3e34-416b-bdad-10b84fb2b0d9" providerId="ADAL" clId="{EC3D9614-7C70-4BFD-99F5-AD76AB3CF515}" dt="2024-05-23T03:20:57.049" v="3923" actId="478"/>
          <ac:picMkLst>
            <pc:docMk/>
            <pc:sldMk cId="2837638308" sldId="7299"/>
            <ac:picMk id="8" creationId="{7374DE9C-8765-928A-5237-86E68A7D1B42}"/>
          </ac:picMkLst>
        </pc:picChg>
        <pc:picChg chg="add del mod">
          <ac:chgData name="Juan Manuel Gutierrez Herrera" userId="d411018f-3e34-416b-bdad-10b84fb2b0d9" providerId="ADAL" clId="{EC3D9614-7C70-4BFD-99F5-AD76AB3CF515}" dt="2024-05-23T03:24:12.772" v="3937" actId="478"/>
          <ac:picMkLst>
            <pc:docMk/>
            <pc:sldMk cId="2837638308" sldId="7299"/>
            <ac:picMk id="10" creationId="{FDE56FF3-6C41-2F6F-95FF-DF21FC8A4EC2}"/>
          </ac:picMkLst>
        </pc:picChg>
        <pc:picChg chg="add mod">
          <ac:chgData name="Juan Manuel Gutierrez Herrera" userId="d411018f-3e34-416b-bdad-10b84fb2b0d9" providerId="ADAL" clId="{EC3D9614-7C70-4BFD-99F5-AD76AB3CF515}" dt="2024-05-23T03:24:25.201" v="3943" actId="1076"/>
          <ac:picMkLst>
            <pc:docMk/>
            <pc:sldMk cId="2837638308" sldId="7299"/>
            <ac:picMk id="12" creationId="{434F3DAB-41AA-C4AB-6DD9-DC2BAAF5083B}"/>
          </ac:picMkLst>
        </pc:picChg>
      </pc:sldChg>
      <pc:sldChg chg="addSp delSp modSp add mod">
        <pc:chgData name="Juan Manuel Gutierrez Herrera" userId="d411018f-3e34-416b-bdad-10b84fb2b0d9" providerId="ADAL" clId="{EC3D9614-7C70-4BFD-99F5-AD76AB3CF515}" dt="2024-05-23T03:27:35.109" v="4290"/>
        <pc:sldMkLst>
          <pc:docMk/>
          <pc:sldMk cId="1499688837" sldId="7300"/>
        </pc:sldMkLst>
        <pc:spChg chg="add mod">
          <ac:chgData name="Juan Manuel Gutierrez Herrera" userId="d411018f-3e34-416b-bdad-10b84fb2b0d9" providerId="ADAL" clId="{EC3D9614-7C70-4BFD-99F5-AD76AB3CF515}" dt="2024-05-23T03:27:35.109" v="4290"/>
          <ac:spMkLst>
            <pc:docMk/>
            <pc:sldMk cId="1499688837" sldId="7300"/>
            <ac:spMk id="7" creationId="{F1D9630C-5797-664F-FA79-769DC81B3272}"/>
          </ac:spMkLst>
        </pc:spChg>
        <pc:picChg chg="del">
          <ac:chgData name="Juan Manuel Gutierrez Herrera" userId="d411018f-3e34-416b-bdad-10b84fb2b0d9" providerId="ADAL" clId="{EC3D9614-7C70-4BFD-99F5-AD76AB3CF515}" dt="2024-05-23T03:24:30.795" v="3944" actId="478"/>
          <ac:picMkLst>
            <pc:docMk/>
            <pc:sldMk cId="1499688837" sldId="7300"/>
            <ac:picMk id="5" creationId="{73E6E84D-8290-67A3-BA1B-11DC6ACF694B}"/>
          </ac:picMkLst>
        </pc:picChg>
        <pc:picChg chg="add mod">
          <ac:chgData name="Juan Manuel Gutierrez Herrera" userId="d411018f-3e34-416b-bdad-10b84fb2b0d9" providerId="ADAL" clId="{EC3D9614-7C70-4BFD-99F5-AD76AB3CF515}" dt="2024-05-23T03:25:40.133" v="4179" actId="1037"/>
          <ac:picMkLst>
            <pc:docMk/>
            <pc:sldMk cId="1499688837" sldId="7300"/>
            <ac:picMk id="6" creationId="{3C605AEF-809D-D3D1-4994-74F2EA5BE87E}"/>
          </ac:picMkLst>
        </pc:picChg>
        <pc:picChg chg="mod">
          <ac:chgData name="Juan Manuel Gutierrez Herrera" userId="d411018f-3e34-416b-bdad-10b84fb2b0d9" providerId="ADAL" clId="{EC3D9614-7C70-4BFD-99F5-AD76AB3CF515}" dt="2024-05-23T03:25:28.785" v="4089" actId="1037"/>
          <ac:picMkLst>
            <pc:docMk/>
            <pc:sldMk cId="1499688837" sldId="7300"/>
            <ac:picMk id="10" creationId="{FDE56FF3-6C41-2F6F-95FF-DF21FC8A4EC2}"/>
          </ac:picMkLst>
        </pc:picChg>
        <pc:picChg chg="del">
          <ac:chgData name="Juan Manuel Gutierrez Herrera" userId="d411018f-3e34-416b-bdad-10b84fb2b0d9" providerId="ADAL" clId="{EC3D9614-7C70-4BFD-99F5-AD76AB3CF515}" dt="2024-05-23T03:24:31.264" v="3945" actId="478"/>
          <ac:picMkLst>
            <pc:docMk/>
            <pc:sldMk cId="1499688837" sldId="7300"/>
            <ac:picMk id="12" creationId="{434F3DAB-41AA-C4AB-6DD9-DC2BAAF5083B}"/>
          </ac:picMkLst>
        </pc:picChg>
      </pc:sldChg>
      <pc:sldChg chg="addSp delSp modSp add mod">
        <pc:chgData name="Juan Manuel Gutierrez Herrera" userId="d411018f-3e34-416b-bdad-10b84fb2b0d9" providerId="ADAL" clId="{EC3D9614-7C70-4BFD-99F5-AD76AB3CF515}" dt="2024-05-23T03:31:12.536" v="4296" actId="1076"/>
        <pc:sldMkLst>
          <pc:docMk/>
          <pc:sldMk cId="333429639" sldId="7301"/>
        </pc:sldMkLst>
        <pc:picChg chg="add mod">
          <ac:chgData name="Juan Manuel Gutierrez Herrera" userId="d411018f-3e34-416b-bdad-10b84fb2b0d9" providerId="ADAL" clId="{EC3D9614-7C70-4BFD-99F5-AD76AB3CF515}" dt="2024-05-23T03:31:12.536" v="4296" actId="1076"/>
          <ac:picMkLst>
            <pc:docMk/>
            <pc:sldMk cId="333429639" sldId="7301"/>
            <ac:picMk id="5" creationId="{C9242E8B-FF58-71A8-6539-A5D520E5B4BC}"/>
          </ac:picMkLst>
        </pc:picChg>
        <pc:picChg chg="del">
          <ac:chgData name="Juan Manuel Gutierrez Herrera" userId="d411018f-3e34-416b-bdad-10b84fb2b0d9" providerId="ADAL" clId="{EC3D9614-7C70-4BFD-99F5-AD76AB3CF515}" dt="2024-05-23T03:30:50.134" v="4293" actId="478"/>
          <ac:picMkLst>
            <pc:docMk/>
            <pc:sldMk cId="333429639" sldId="7301"/>
            <ac:picMk id="6" creationId="{3C605AEF-809D-D3D1-4994-74F2EA5BE87E}"/>
          </ac:picMkLst>
        </pc:picChg>
        <pc:picChg chg="del">
          <ac:chgData name="Juan Manuel Gutierrez Herrera" userId="d411018f-3e34-416b-bdad-10b84fb2b0d9" providerId="ADAL" clId="{EC3D9614-7C70-4BFD-99F5-AD76AB3CF515}" dt="2024-05-23T03:30:49.319" v="4292" actId="478"/>
          <ac:picMkLst>
            <pc:docMk/>
            <pc:sldMk cId="333429639" sldId="7301"/>
            <ac:picMk id="10" creationId="{FDE56FF3-6C41-2F6F-95FF-DF21FC8A4EC2}"/>
          </ac:picMkLst>
        </pc:picChg>
      </pc:sldChg>
      <pc:sldChg chg="addSp delSp modSp add mod">
        <pc:chgData name="Juan Manuel Gutierrez Herrera" userId="d411018f-3e34-416b-bdad-10b84fb2b0d9" providerId="ADAL" clId="{EC3D9614-7C70-4BFD-99F5-AD76AB3CF515}" dt="2024-05-23T03:45:52.125" v="4362" actId="1037"/>
        <pc:sldMkLst>
          <pc:docMk/>
          <pc:sldMk cId="2610206806" sldId="7302"/>
        </pc:sldMkLst>
        <pc:grpChg chg="del">
          <ac:chgData name="Juan Manuel Gutierrez Herrera" userId="d411018f-3e34-416b-bdad-10b84fb2b0d9" providerId="ADAL" clId="{EC3D9614-7C70-4BFD-99F5-AD76AB3CF515}" dt="2024-05-23T03:43:48.246" v="4337" actId="478"/>
          <ac:grpSpMkLst>
            <pc:docMk/>
            <pc:sldMk cId="2610206806" sldId="7302"/>
            <ac:grpSpMk id="9" creationId="{48047746-0C9B-A3FC-C4A1-D4CBC04329B3}"/>
          </ac:grpSpMkLst>
        </pc:grpChg>
        <pc:graphicFrameChg chg="add mod">
          <ac:chgData name="Juan Manuel Gutierrez Herrera" userId="d411018f-3e34-416b-bdad-10b84fb2b0d9" providerId="ADAL" clId="{EC3D9614-7C70-4BFD-99F5-AD76AB3CF515}" dt="2024-05-23T03:43:55.367" v="4340"/>
          <ac:graphicFrameMkLst>
            <pc:docMk/>
            <pc:sldMk cId="2610206806" sldId="7302"/>
            <ac:graphicFrameMk id="3" creationId="{A23D5C9D-0EEB-82E7-5AFF-605D256C5D15}"/>
          </ac:graphicFrameMkLst>
        </pc:graphicFrameChg>
        <pc:picChg chg="add del">
          <ac:chgData name="Juan Manuel Gutierrez Herrera" userId="d411018f-3e34-416b-bdad-10b84fb2b0d9" providerId="ADAL" clId="{EC3D9614-7C70-4BFD-99F5-AD76AB3CF515}" dt="2024-05-23T03:44:58.491" v="4342" actId="478"/>
          <ac:picMkLst>
            <pc:docMk/>
            <pc:sldMk cId="2610206806" sldId="7302"/>
            <ac:picMk id="5" creationId="{5D57E8B4-CEC4-E6B0-B1D9-48831EC71338}"/>
          </ac:picMkLst>
        </pc:picChg>
        <pc:picChg chg="add mod">
          <ac:chgData name="Juan Manuel Gutierrez Herrera" userId="d411018f-3e34-416b-bdad-10b84fb2b0d9" providerId="ADAL" clId="{EC3D9614-7C70-4BFD-99F5-AD76AB3CF515}" dt="2024-05-23T03:45:52.125" v="4362" actId="1037"/>
          <ac:picMkLst>
            <pc:docMk/>
            <pc:sldMk cId="2610206806" sldId="7302"/>
            <ac:picMk id="11" creationId="{D02AAAEF-CAE4-57F8-205F-F51B88B2CF47}"/>
          </ac:picMkLst>
        </pc:picChg>
        <pc:picChg chg="add mod">
          <ac:chgData name="Juan Manuel Gutierrez Herrera" userId="d411018f-3e34-416b-bdad-10b84fb2b0d9" providerId="ADAL" clId="{EC3D9614-7C70-4BFD-99F5-AD76AB3CF515}" dt="2024-05-23T03:45:49.502" v="4346" actId="1076"/>
          <ac:picMkLst>
            <pc:docMk/>
            <pc:sldMk cId="2610206806" sldId="7302"/>
            <ac:picMk id="13" creationId="{68D29093-C04B-EFEC-360F-9555E275838B}"/>
          </ac:picMkLst>
        </pc:picChg>
      </pc:sldChg>
      <pc:sldChg chg="addSp delSp modSp add mod">
        <pc:chgData name="Juan Manuel Gutierrez Herrera" userId="d411018f-3e34-416b-bdad-10b84fb2b0d9" providerId="ADAL" clId="{EC3D9614-7C70-4BFD-99F5-AD76AB3CF515}" dt="2024-05-23T18:18:40.925" v="4998" actId="478"/>
        <pc:sldMkLst>
          <pc:docMk/>
          <pc:sldMk cId="45408784" sldId="7303"/>
        </pc:sldMkLst>
        <pc:spChg chg="mod">
          <ac:chgData name="Juan Manuel Gutierrez Herrera" userId="d411018f-3e34-416b-bdad-10b84fb2b0d9" providerId="ADAL" clId="{EC3D9614-7C70-4BFD-99F5-AD76AB3CF515}" dt="2024-05-23T17:23:20.300" v="4570" actId="20577"/>
          <ac:spMkLst>
            <pc:docMk/>
            <pc:sldMk cId="45408784" sldId="7303"/>
            <ac:spMk id="2" creationId="{1095F261-ECD4-2927-F629-1257F12E5661}"/>
          </ac:spMkLst>
        </pc:spChg>
        <pc:spChg chg="mod">
          <ac:chgData name="Juan Manuel Gutierrez Herrera" userId="d411018f-3e34-416b-bdad-10b84fb2b0d9" providerId="ADAL" clId="{EC3D9614-7C70-4BFD-99F5-AD76AB3CF515}" dt="2024-05-23T17:32:00.246" v="4804" actId="1076"/>
          <ac:spMkLst>
            <pc:docMk/>
            <pc:sldMk cId="45408784" sldId="7303"/>
            <ac:spMk id="3" creationId="{31E98F3C-97D5-C1F9-A64B-86C6A295440D}"/>
          </ac:spMkLst>
        </pc:spChg>
        <pc:spChg chg="add mod">
          <ac:chgData name="Juan Manuel Gutierrez Herrera" userId="d411018f-3e34-416b-bdad-10b84fb2b0d9" providerId="ADAL" clId="{EC3D9614-7C70-4BFD-99F5-AD76AB3CF515}" dt="2024-05-23T17:32:13.829" v="4864" actId="1037"/>
          <ac:spMkLst>
            <pc:docMk/>
            <pc:sldMk cId="45408784" sldId="7303"/>
            <ac:spMk id="5" creationId="{82BDA138-C255-48D8-F998-89CCDC7B094C}"/>
          </ac:spMkLst>
        </pc:spChg>
        <pc:spChg chg="add mod">
          <ac:chgData name="Juan Manuel Gutierrez Herrera" userId="d411018f-3e34-416b-bdad-10b84fb2b0d9" providerId="ADAL" clId="{EC3D9614-7C70-4BFD-99F5-AD76AB3CF515}" dt="2024-05-23T17:32:13.829" v="4864" actId="1037"/>
          <ac:spMkLst>
            <pc:docMk/>
            <pc:sldMk cId="45408784" sldId="7303"/>
            <ac:spMk id="6" creationId="{82BDA138-C255-48D8-F998-89CCDC7B094C}"/>
          </ac:spMkLst>
        </pc:spChg>
        <pc:spChg chg="add mod">
          <ac:chgData name="Juan Manuel Gutierrez Herrera" userId="d411018f-3e34-416b-bdad-10b84fb2b0d9" providerId="ADAL" clId="{EC3D9614-7C70-4BFD-99F5-AD76AB3CF515}" dt="2024-05-23T17:32:13.829" v="4864" actId="1037"/>
          <ac:spMkLst>
            <pc:docMk/>
            <pc:sldMk cId="45408784" sldId="7303"/>
            <ac:spMk id="7" creationId="{82BDA138-C255-48D8-F998-89CCDC7B094C}"/>
          </ac:spMkLst>
        </pc:spChg>
        <pc:spChg chg="add mod">
          <ac:chgData name="Juan Manuel Gutierrez Herrera" userId="d411018f-3e34-416b-bdad-10b84fb2b0d9" providerId="ADAL" clId="{EC3D9614-7C70-4BFD-99F5-AD76AB3CF515}" dt="2024-05-23T17:31:10.472" v="4786" actId="208"/>
          <ac:spMkLst>
            <pc:docMk/>
            <pc:sldMk cId="45408784" sldId="7303"/>
            <ac:spMk id="8" creationId="{2EF873DA-1774-CF59-5897-96FFF91D53FC}"/>
          </ac:spMkLst>
        </pc:spChg>
        <pc:spChg chg="add mod">
          <ac:chgData name="Juan Manuel Gutierrez Herrera" userId="d411018f-3e34-416b-bdad-10b84fb2b0d9" providerId="ADAL" clId="{EC3D9614-7C70-4BFD-99F5-AD76AB3CF515}" dt="2024-05-23T17:31:52.860" v="4801" actId="1076"/>
          <ac:spMkLst>
            <pc:docMk/>
            <pc:sldMk cId="45408784" sldId="7303"/>
            <ac:spMk id="9" creationId="{3BF66E76-3EC7-0655-8BEA-3563AF00369C}"/>
          </ac:spMkLst>
        </pc:spChg>
        <pc:spChg chg="add mod">
          <ac:chgData name="Juan Manuel Gutierrez Herrera" userId="d411018f-3e34-416b-bdad-10b84fb2b0d9" providerId="ADAL" clId="{EC3D9614-7C70-4BFD-99F5-AD76AB3CF515}" dt="2024-05-23T17:32:48.269" v="4884" actId="208"/>
          <ac:spMkLst>
            <pc:docMk/>
            <pc:sldMk cId="45408784" sldId="7303"/>
            <ac:spMk id="10" creationId="{1FF0576B-A7C8-54B2-A2CF-7894B0CB1C50}"/>
          </ac:spMkLst>
        </pc:spChg>
        <pc:spChg chg="add mod">
          <ac:chgData name="Juan Manuel Gutierrez Herrera" userId="d411018f-3e34-416b-bdad-10b84fb2b0d9" providerId="ADAL" clId="{EC3D9614-7C70-4BFD-99F5-AD76AB3CF515}" dt="2024-05-23T17:58:38.084" v="4892" actId="207"/>
          <ac:spMkLst>
            <pc:docMk/>
            <pc:sldMk cId="45408784" sldId="7303"/>
            <ac:spMk id="11" creationId="{C5B5CCBC-524A-53F6-DEE0-351D99113D83}"/>
          </ac:spMkLst>
        </pc:spChg>
        <pc:spChg chg="add mod">
          <ac:chgData name="Juan Manuel Gutierrez Herrera" userId="d411018f-3e34-416b-bdad-10b84fb2b0d9" providerId="ADAL" clId="{EC3D9614-7C70-4BFD-99F5-AD76AB3CF515}" dt="2024-05-23T18:14:05.941" v="4947" actId="1076"/>
          <ac:spMkLst>
            <pc:docMk/>
            <pc:sldMk cId="45408784" sldId="7303"/>
            <ac:spMk id="12" creationId="{1BCFD8FC-1975-4DAD-5B51-1B3B9D9C983B}"/>
          </ac:spMkLst>
        </pc:spChg>
        <pc:spChg chg="add mod">
          <ac:chgData name="Juan Manuel Gutierrez Herrera" userId="d411018f-3e34-416b-bdad-10b84fb2b0d9" providerId="ADAL" clId="{EC3D9614-7C70-4BFD-99F5-AD76AB3CF515}" dt="2024-05-23T18:00:33.064" v="4909"/>
          <ac:spMkLst>
            <pc:docMk/>
            <pc:sldMk cId="45408784" sldId="7303"/>
            <ac:spMk id="13" creationId="{5A601F80-0D89-A129-AF56-25478C6D2C6A}"/>
          </ac:spMkLst>
        </pc:spChg>
        <pc:spChg chg="add mod">
          <ac:chgData name="Juan Manuel Gutierrez Herrera" userId="d411018f-3e34-416b-bdad-10b84fb2b0d9" providerId="ADAL" clId="{EC3D9614-7C70-4BFD-99F5-AD76AB3CF515}" dt="2024-05-23T18:14:18.860" v="4997" actId="1035"/>
          <ac:spMkLst>
            <pc:docMk/>
            <pc:sldMk cId="45408784" sldId="7303"/>
            <ac:spMk id="14" creationId="{7B023D1C-04E0-111C-2608-9D0AF12DE75B}"/>
          </ac:spMkLst>
        </pc:spChg>
        <pc:spChg chg="add mod">
          <ac:chgData name="Juan Manuel Gutierrez Herrera" userId="d411018f-3e34-416b-bdad-10b84fb2b0d9" providerId="ADAL" clId="{EC3D9614-7C70-4BFD-99F5-AD76AB3CF515}" dt="2024-05-23T18:03:00.419" v="4943" actId="114"/>
          <ac:spMkLst>
            <pc:docMk/>
            <pc:sldMk cId="45408784" sldId="7303"/>
            <ac:spMk id="15" creationId="{0E622D67-239C-CA44-63CF-0EDBA97AD777}"/>
          </ac:spMkLst>
        </pc:spChg>
        <pc:spChg chg="mod">
          <ac:chgData name="Juan Manuel Gutierrez Herrera" userId="d411018f-3e34-416b-bdad-10b84fb2b0d9" providerId="ADAL" clId="{EC3D9614-7C70-4BFD-99F5-AD76AB3CF515}" dt="2024-05-23T17:28:41.824" v="4745" actId="20577"/>
          <ac:spMkLst>
            <pc:docMk/>
            <pc:sldMk cId="45408784" sldId="7303"/>
            <ac:spMk id="16" creationId="{719EF98A-ED34-5624-6EBE-3417612738AE}"/>
          </ac:spMkLst>
        </pc:spChg>
        <pc:spChg chg="del mod">
          <ac:chgData name="Juan Manuel Gutierrez Herrera" userId="d411018f-3e34-416b-bdad-10b84fb2b0d9" providerId="ADAL" clId="{EC3D9614-7C70-4BFD-99F5-AD76AB3CF515}" dt="2024-05-23T17:28:48.567" v="4746" actId="478"/>
          <ac:spMkLst>
            <pc:docMk/>
            <pc:sldMk cId="45408784" sldId="7303"/>
            <ac:spMk id="36" creationId="{8914E46E-5C7E-8120-8501-896BC43A1625}"/>
          </ac:spMkLst>
        </pc:spChg>
        <pc:spChg chg="del">
          <ac:chgData name="Juan Manuel Gutierrez Herrera" userId="d411018f-3e34-416b-bdad-10b84fb2b0d9" providerId="ADAL" clId="{EC3D9614-7C70-4BFD-99F5-AD76AB3CF515}" dt="2024-05-23T18:18:40.925" v="4998" actId="478"/>
          <ac:spMkLst>
            <pc:docMk/>
            <pc:sldMk cId="45408784" sldId="7303"/>
            <ac:spMk id="37" creationId="{316DF450-9667-3D4F-6FAD-8E41F7F416A5}"/>
          </ac:spMkLst>
        </pc:spChg>
        <pc:spChg chg="del">
          <ac:chgData name="Juan Manuel Gutierrez Herrera" userId="d411018f-3e34-416b-bdad-10b84fb2b0d9" providerId="ADAL" clId="{EC3D9614-7C70-4BFD-99F5-AD76AB3CF515}" dt="2024-05-23T17:26:02.474" v="4611" actId="478"/>
          <ac:spMkLst>
            <pc:docMk/>
            <pc:sldMk cId="45408784" sldId="7303"/>
            <ac:spMk id="38" creationId="{96060623-3A2E-1993-5B09-D24BF90145FD}"/>
          </ac:spMkLst>
        </pc:spChg>
        <pc:spChg chg="mod">
          <ac:chgData name="Juan Manuel Gutierrez Herrera" userId="d411018f-3e34-416b-bdad-10b84fb2b0d9" providerId="ADAL" clId="{EC3D9614-7C70-4BFD-99F5-AD76AB3CF515}" dt="2024-05-23T17:25:53.267" v="4609" actId="20577"/>
          <ac:spMkLst>
            <pc:docMk/>
            <pc:sldMk cId="45408784" sldId="7303"/>
            <ac:spMk id="39" creationId="{747C5918-4446-C40F-EB0D-41DA63A6B31D}"/>
          </ac:spMkLst>
        </pc:spChg>
      </pc:sldChg>
      <pc:sldChg chg="addSp delSp modSp add mod modCm">
        <pc:chgData name="Juan Manuel Gutierrez Herrera" userId="d411018f-3e34-416b-bdad-10b84fb2b0d9" providerId="ADAL" clId="{EC3D9614-7C70-4BFD-99F5-AD76AB3CF515}" dt="2024-05-24T00:52:31.628" v="6394" actId="20577"/>
        <pc:sldMkLst>
          <pc:docMk/>
          <pc:sldMk cId="3761148309" sldId="7304"/>
        </pc:sldMkLst>
        <pc:spChg chg="mod">
          <ac:chgData name="Juan Manuel Gutierrez Herrera" userId="d411018f-3e34-416b-bdad-10b84fb2b0d9" providerId="ADAL" clId="{EC3D9614-7C70-4BFD-99F5-AD76AB3CF515}" dt="2024-05-23T18:26:46.452" v="5048" actId="1076"/>
          <ac:spMkLst>
            <pc:docMk/>
            <pc:sldMk cId="3761148309" sldId="7304"/>
            <ac:spMk id="3" creationId="{31E98F3C-97D5-C1F9-A64B-86C6A295440D}"/>
          </ac:spMkLst>
        </pc:spChg>
        <pc:spChg chg="del">
          <ac:chgData name="Juan Manuel Gutierrez Herrera" userId="d411018f-3e34-416b-bdad-10b84fb2b0d9" providerId="ADAL" clId="{EC3D9614-7C70-4BFD-99F5-AD76AB3CF515}" dt="2024-05-23T18:26:54.428" v="5049" actId="478"/>
          <ac:spMkLst>
            <pc:docMk/>
            <pc:sldMk cId="3761148309" sldId="7304"/>
            <ac:spMk id="5" creationId="{82BDA138-C255-48D8-F998-89CCDC7B094C}"/>
          </ac:spMkLst>
        </pc:spChg>
        <pc:spChg chg="del">
          <ac:chgData name="Juan Manuel Gutierrez Herrera" userId="d411018f-3e34-416b-bdad-10b84fb2b0d9" providerId="ADAL" clId="{EC3D9614-7C70-4BFD-99F5-AD76AB3CF515}" dt="2024-05-23T18:26:54.428" v="5049" actId="478"/>
          <ac:spMkLst>
            <pc:docMk/>
            <pc:sldMk cId="3761148309" sldId="7304"/>
            <ac:spMk id="6" creationId="{82BDA138-C255-48D8-F998-89CCDC7B094C}"/>
          </ac:spMkLst>
        </pc:spChg>
        <pc:spChg chg="del">
          <ac:chgData name="Juan Manuel Gutierrez Herrera" userId="d411018f-3e34-416b-bdad-10b84fb2b0d9" providerId="ADAL" clId="{EC3D9614-7C70-4BFD-99F5-AD76AB3CF515}" dt="2024-05-23T18:26:54.428" v="5049" actId="478"/>
          <ac:spMkLst>
            <pc:docMk/>
            <pc:sldMk cId="3761148309" sldId="7304"/>
            <ac:spMk id="7" creationId="{82BDA138-C255-48D8-F998-89CCDC7B094C}"/>
          </ac:spMkLst>
        </pc:spChg>
        <pc:spChg chg="del">
          <ac:chgData name="Juan Manuel Gutierrez Herrera" userId="d411018f-3e34-416b-bdad-10b84fb2b0d9" providerId="ADAL" clId="{EC3D9614-7C70-4BFD-99F5-AD76AB3CF515}" dt="2024-05-23T18:26:54.428" v="5049" actId="478"/>
          <ac:spMkLst>
            <pc:docMk/>
            <pc:sldMk cId="3761148309" sldId="7304"/>
            <ac:spMk id="8" creationId="{2EF873DA-1774-CF59-5897-96FFF91D53FC}"/>
          </ac:spMkLst>
        </pc:spChg>
        <pc:spChg chg="del">
          <ac:chgData name="Juan Manuel Gutierrez Herrera" userId="d411018f-3e34-416b-bdad-10b84fb2b0d9" providerId="ADAL" clId="{EC3D9614-7C70-4BFD-99F5-AD76AB3CF515}" dt="2024-05-23T18:26:54.428" v="5049" actId="478"/>
          <ac:spMkLst>
            <pc:docMk/>
            <pc:sldMk cId="3761148309" sldId="7304"/>
            <ac:spMk id="9" creationId="{3BF66E76-3EC7-0655-8BEA-3563AF00369C}"/>
          </ac:spMkLst>
        </pc:spChg>
        <pc:spChg chg="del">
          <ac:chgData name="Juan Manuel Gutierrez Herrera" userId="d411018f-3e34-416b-bdad-10b84fb2b0d9" providerId="ADAL" clId="{EC3D9614-7C70-4BFD-99F5-AD76AB3CF515}" dt="2024-05-23T18:26:54.428" v="5049" actId="478"/>
          <ac:spMkLst>
            <pc:docMk/>
            <pc:sldMk cId="3761148309" sldId="7304"/>
            <ac:spMk id="10" creationId="{1FF0576B-A7C8-54B2-A2CF-7894B0CB1C50}"/>
          </ac:spMkLst>
        </pc:spChg>
        <pc:spChg chg="del">
          <ac:chgData name="Juan Manuel Gutierrez Herrera" userId="d411018f-3e34-416b-bdad-10b84fb2b0d9" providerId="ADAL" clId="{EC3D9614-7C70-4BFD-99F5-AD76AB3CF515}" dt="2024-05-23T18:26:54.428" v="5049" actId="478"/>
          <ac:spMkLst>
            <pc:docMk/>
            <pc:sldMk cId="3761148309" sldId="7304"/>
            <ac:spMk id="11" creationId="{C5B5CCBC-524A-53F6-DEE0-351D99113D83}"/>
          </ac:spMkLst>
        </pc:spChg>
        <pc:spChg chg="del">
          <ac:chgData name="Juan Manuel Gutierrez Herrera" userId="d411018f-3e34-416b-bdad-10b84fb2b0d9" providerId="ADAL" clId="{EC3D9614-7C70-4BFD-99F5-AD76AB3CF515}" dt="2024-05-23T18:26:54.428" v="5049" actId="478"/>
          <ac:spMkLst>
            <pc:docMk/>
            <pc:sldMk cId="3761148309" sldId="7304"/>
            <ac:spMk id="12" creationId="{1BCFD8FC-1975-4DAD-5B51-1B3B9D9C983B}"/>
          </ac:spMkLst>
        </pc:spChg>
        <pc:spChg chg="add mod">
          <ac:chgData name="Juan Manuel Gutierrez Herrera" userId="d411018f-3e34-416b-bdad-10b84fb2b0d9" providerId="ADAL" clId="{EC3D9614-7C70-4BFD-99F5-AD76AB3CF515}" dt="2024-05-23T19:42:43.871" v="5508" actId="1038"/>
          <ac:spMkLst>
            <pc:docMk/>
            <pc:sldMk cId="3761148309" sldId="7304"/>
            <ac:spMk id="13" creationId="{83F74016-C78F-FCEE-B56C-9522797EDFD8}"/>
          </ac:spMkLst>
        </pc:spChg>
        <pc:spChg chg="del">
          <ac:chgData name="Juan Manuel Gutierrez Herrera" userId="d411018f-3e34-416b-bdad-10b84fb2b0d9" providerId="ADAL" clId="{EC3D9614-7C70-4BFD-99F5-AD76AB3CF515}" dt="2024-05-23T18:26:54.428" v="5049" actId="478"/>
          <ac:spMkLst>
            <pc:docMk/>
            <pc:sldMk cId="3761148309" sldId="7304"/>
            <ac:spMk id="14" creationId="{7B023D1C-04E0-111C-2608-9D0AF12DE75B}"/>
          </ac:spMkLst>
        </pc:spChg>
        <pc:spChg chg="del">
          <ac:chgData name="Juan Manuel Gutierrez Herrera" userId="d411018f-3e34-416b-bdad-10b84fb2b0d9" providerId="ADAL" clId="{EC3D9614-7C70-4BFD-99F5-AD76AB3CF515}" dt="2024-05-23T18:26:54.428" v="5049" actId="478"/>
          <ac:spMkLst>
            <pc:docMk/>
            <pc:sldMk cId="3761148309" sldId="7304"/>
            <ac:spMk id="15" creationId="{0E622D67-239C-CA44-63CF-0EDBA97AD777}"/>
          </ac:spMkLst>
        </pc:spChg>
        <pc:spChg chg="del mod">
          <ac:chgData name="Juan Manuel Gutierrez Herrera" userId="d411018f-3e34-416b-bdad-10b84fb2b0d9" providerId="ADAL" clId="{EC3D9614-7C70-4BFD-99F5-AD76AB3CF515}" dt="2024-05-23T19:42:46.524" v="5509" actId="21"/>
          <ac:spMkLst>
            <pc:docMk/>
            <pc:sldMk cId="3761148309" sldId="7304"/>
            <ac:spMk id="16" creationId="{719EF98A-ED34-5624-6EBE-3417612738AE}"/>
          </ac:spMkLst>
        </pc:spChg>
        <pc:spChg chg="add mod">
          <ac:chgData name="Juan Manuel Gutierrez Herrera" userId="d411018f-3e34-416b-bdad-10b84fb2b0d9" providerId="ADAL" clId="{EC3D9614-7C70-4BFD-99F5-AD76AB3CF515}" dt="2024-05-24T00:52:31.628" v="6394" actId="20577"/>
          <ac:spMkLst>
            <pc:docMk/>
            <pc:sldMk cId="3761148309" sldId="7304"/>
            <ac:spMk id="17" creationId="{47D87E91-1174-5049-B31A-04E4AD3F9006}"/>
          </ac:spMkLst>
        </pc:spChg>
        <pc:spChg chg="add mod">
          <ac:chgData name="Juan Manuel Gutierrez Herrera" userId="d411018f-3e34-416b-bdad-10b84fb2b0d9" providerId="ADAL" clId="{EC3D9614-7C70-4BFD-99F5-AD76AB3CF515}" dt="2024-05-23T19:45:30.086" v="5715" actId="20577"/>
          <ac:spMkLst>
            <pc:docMk/>
            <pc:sldMk cId="3761148309" sldId="7304"/>
            <ac:spMk id="18" creationId="{719EF98A-ED34-5624-6EBE-3417612738AE}"/>
          </ac:spMkLst>
        </pc:spChg>
        <pc:spChg chg="add mod">
          <ac:chgData name="Juan Manuel Gutierrez Herrera" userId="d411018f-3e34-416b-bdad-10b84fb2b0d9" providerId="ADAL" clId="{EC3D9614-7C70-4BFD-99F5-AD76AB3CF515}" dt="2024-05-23T19:45:20.334" v="5712" actId="1038"/>
          <ac:spMkLst>
            <pc:docMk/>
            <pc:sldMk cId="3761148309" sldId="7304"/>
            <ac:spMk id="19" creationId="{AF0F4086-08F7-E0E1-5D5E-2BCE7EB2FE2D}"/>
          </ac:spMkLst>
        </pc:spChg>
        <pc:spChg chg="mod">
          <ac:chgData name="Juan Manuel Gutierrez Herrera" userId="d411018f-3e34-416b-bdad-10b84fb2b0d9" providerId="ADAL" clId="{EC3D9614-7C70-4BFD-99F5-AD76AB3CF515}" dt="2024-05-23T18:18:57.218" v="5009" actId="20577"/>
          <ac:spMkLst>
            <pc:docMk/>
            <pc:sldMk cId="3761148309" sldId="7304"/>
            <ac:spMk id="39" creationId="{747C5918-4446-C40F-EB0D-41DA63A6B31D}"/>
          </ac:spMkLst>
        </pc:spChg>
        <pc:extLst>
          <p:ext xmlns:p="http://schemas.openxmlformats.org/presentationml/2006/main" uri="{D6D511B9-2390-475A-947B-AFAB55BFBCF1}">
            <pc226:cmChg xmlns:pc226="http://schemas.microsoft.com/office/powerpoint/2022/06/main/command" chg="mod">
              <pc226:chgData name="Juan Manuel Gutierrez Herrera" userId="d411018f-3e34-416b-bdad-10b84fb2b0d9" providerId="ADAL" clId="{EC3D9614-7C70-4BFD-99F5-AD76AB3CF515}" dt="2024-05-24T00:52:31.628" v="6394" actId="20577"/>
              <pc2:cmMkLst xmlns:pc2="http://schemas.microsoft.com/office/powerpoint/2019/9/main/command">
                <pc:docMk/>
                <pc:sldMk cId="3761148309" sldId="7304"/>
                <pc2:cmMk id="{35DB94D8-2EC1-41CA-9398-A3414EFAC704}"/>
              </pc2:cmMkLst>
            </pc226:cmChg>
          </p:ext>
        </pc:extLst>
      </pc:sldChg>
      <pc:sldChg chg="delSp modSp add mod">
        <pc:chgData name="Juan Manuel Gutierrez Herrera" userId="d411018f-3e34-416b-bdad-10b84fb2b0d9" providerId="ADAL" clId="{EC3D9614-7C70-4BFD-99F5-AD76AB3CF515}" dt="2024-05-24T01:56:18.086" v="6789" actId="113"/>
        <pc:sldMkLst>
          <pc:docMk/>
          <pc:sldMk cId="3990670768" sldId="7305"/>
        </pc:sldMkLst>
        <pc:spChg chg="del">
          <ac:chgData name="Juan Manuel Gutierrez Herrera" userId="d411018f-3e34-416b-bdad-10b84fb2b0d9" providerId="ADAL" clId="{EC3D9614-7C70-4BFD-99F5-AD76AB3CF515}" dt="2024-05-23T18:27:31.427" v="5050" actId="478"/>
          <ac:spMkLst>
            <pc:docMk/>
            <pc:sldMk cId="3990670768" sldId="7305"/>
            <ac:spMk id="5" creationId="{82BDA138-C255-48D8-F998-89CCDC7B094C}"/>
          </ac:spMkLst>
        </pc:spChg>
        <pc:spChg chg="del">
          <ac:chgData name="Juan Manuel Gutierrez Herrera" userId="d411018f-3e34-416b-bdad-10b84fb2b0d9" providerId="ADAL" clId="{EC3D9614-7C70-4BFD-99F5-AD76AB3CF515}" dt="2024-05-23T18:27:31.427" v="5050" actId="478"/>
          <ac:spMkLst>
            <pc:docMk/>
            <pc:sldMk cId="3990670768" sldId="7305"/>
            <ac:spMk id="6" creationId="{82BDA138-C255-48D8-F998-89CCDC7B094C}"/>
          </ac:spMkLst>
        </pc:spChg>
        <pc:spChg chg="del">
          <ac:chgData name="Juan Manuel Gutierrez Herrera" userId="d411018f-3e34-416b-bdad-10b84fb2b0d9" providerId="ADAL" clId="{EC3D9614-7C70-4BFD-99F5-AD76AB3CF515}" dt="2024-05-23T18:27:31.427" v="5050" actId="478"/>
          <ac:spMkLst>
            <pc:docMk/>
            <pc:sldMk cId="3990670768" sldId="7305"/>
            <ac:spMk id="7" creationId="{82BDA138-C255-48D8-F998-89CCDC7B094C}"/>
          </ac:spMkLst>
        </pc:spChg>
        <pc:spChg chg="del">
          <ac:chgData name="Juan Manuel Gutierrez Herrera" userId="d411018f-3e34-416b-bdad-10b84fb2b0d9" providerId="ADAL" clId="{EC3D9614-7C70-4BFD-99F5-AD76AB3CF515}" dt="2024-05-23T18:27:31.427" v="5050" actId="478"/>
          <ac:spMkLst>
            <pc:docMk/>
            <pc:sldMk cId="3990670768" sldId="7305"/>
            <ac:spMk id="8" creationId="{2EF873DA-1774-CF59-5897-96FFF91D53FC}"/>
          </ac:spMkLst>
        </pc:spChg>
        <pc:spChg chg="del">
          <ac:chgData name="Juan Manuel Gutierrez Herrera" userId="d411018f-3e34-416b-bdad-10b84fb2b0d9" providerId="ADAL" clId="{EC3D9614-7C70-4BFD-99F5-AD76AB3CF515}" dt="2024-05-23T18:27:31.427" v="5050" actId="478"/>
          <ac:spMkLst>
            <pc:docMk/>
            <pc:sldMk cId="3990670768" sldId="7305"/>
            <ac:spMk id="9" creationId="{3BF66E76-3EC7-0655-8BEA-3563AF00369C}"/>
          </ac:spMkLst>
        </pc:spChg>
        <pc:spChg chg="del">
          <ac:chgData name="Juan Manuel Gutierrez Herrera" userId="d411018f-3e34-416b-bdad-10b84fb2b0d9" providerId="ADAL" clId="{EC3D9614-7C70-4BFD-99F5-AD76AB3CF515}" dt="2024-05-23T18:27:31.427" v="5050" actId="478"/>
          <ac:spMkLst>
            <pc:docMk/>
            <pc:sldMk cId="3990670768" sldId="7305"/>
            <ac:spMk id="10" creationId="{1FF0576B-A7C8-54B2-A2CF-7894B0CB1C50}"/>
          </ac:spMkLst>
        </pc:spChg>
        <pc:spChg chg="del">
          <ac:chgData name="Juan Manuel Gutierrez Herrera" userId="d411018f-3e34-416b-bdad-10b84fb2b0d9" providerId="ADAL" clId="{EC3D9614-7C70-4BFD-99F5-AD76AB3CF515}" dt="2024-05-23T18:27:31.427" v="5050" actId="478"/>
          <ac:spMkLst>
            <pc:docMk/>
            <pc:sldMk cId="3990670768" sldId="7305"/>
            <ac:spMk id="11" creationId="{C5B5CCBC-524A-53F6-DEE0-351D99113D83}"/>
          </ac:spMkLst>
        </pc:spChg>
        <pc:spChg chg="del">
          <ac:chgData name="Juan Manuel Gutierrez Herrera" userId="d411018f-3e34-416b-bdad-10b84fb2b0d9" providerId="ADAL" clId="{EC3D9614-7C70-4BFD-99F5-AD76AB3CF515}" dt="2024-05-23T18:27:31.427" v="5050" actId="478"/>
          <ac:spMkLst>
            <pc:docMk/>
            <pc:sldMk cId="3990670768" sldId="7305"/>
            <ac:spMk id="12" creationId="{1BCFD8FC-1975-4DAD-5B51-1B3B9D9C983B}"/>
          </ac:spMkLst>
        </pc:spChg>
        <pc:spChg chg="del">
          <ac:chgData name="Juan Manuel Gutierrez Herrera" userId="d411018f-3e34-416b-bdad-10b84fb2b0d9" providerId="ADAL" clId="{EC3D9614-7C70-4BFD-99F5-AD76AB3CF515}" dt="2024-05-23T18:27:31.427" v="5050" actId="478"/>
          <ac:spMkLst>
            <pc:docMk/>
            <pc:sldMk cId="3990670768" sldId="7305"/>
            <ac:spMk id="14" creationId="{7B023D1C-04E0-111C-2608-9D0AF12DE75B}"/>
          </ac:spMkLst>
        </pc:spChg>
        <pc:spChg chg="del">
          <ac:chgData name="Juan Manuel Gutierrez Herrera" userId="d411018f-3e34-416b-bdad-10b84fb2b0d9" providerId="ADAL" clId="{EC3D9614-7C70-4BFD-99F5-AD76AB3CF515}" dt="2024-05-23T18:27:31.427" v="5050" actId="478"/>
          <ac:spMkLst>
            <pc:docMk/>
            <pc:sldMk cId="3990670768" sldId="7305"/>
            <ac:spMk id="15" creationId="{0E622D67-239C-CA44-63CF-0EDBA97AD777}"/>
          </ac:spMkLst>
        </pc:spChg>
        <pc:spChg chg="mod">
          <ac:chgData name="Juan Manuel Gutierrez Herrera" userId="d411018f-3e34-416b-bdad-10b84fb2b0d9" providerId="ADAL" clId="{EC3D9614-7C70-4BFD-99F5-AD76AB3CF515}" dt="2024-05-24T01:56:18.086" v="6789" actId="113"/>
          <ac:spMkLst>
            <pc:docMk/>
            <pc:sldMk cId="3990670768" sldId="7305"/>
            <ac:spMk id="16" creationId="{719EF98A-ED34-5624-6EBE-3417612738AE}"/>
          </ac:spMkLst>
        </pc:spChg>
        <pc:spChg chg="mod">
          <ac:chgData name="Juan Manuel Gutierrez Herrera" userId="d411018f-3e34-416b-bdad-10b84fb2b0d9" providerId="ADAL" clId="{EC3D9614-7C70-4BFD-99F5-AD76AB3CF515}" dt="2024-05-23T18:19:06.217" v="5030" actId="20577"/>
          <ac:spMkLst>
            <pc:docMk/>
            <pc:sldMk cId="3990670768" sldId="7305"/>
            <ac:spMk id="39" creationId="{747C5918-4446-C40F-EB0D-41DA63A6B31D}"/>
          </ac:spMkLst>
        </pc:spChg>
      </pc:sldChg>
      <pc:sldChg chg="delSp modSp add mod">
        <pc:chgData name="Juan Manuel Gutierrez Herrera" userId="d411018f-3e34-416b-bdad-10b84fb2b0d9" providerId="ADAL" clId="{EC3D9614-7C70-4BFD-99F5-AD76AB3CF515}" dt="2024-05-24T01:56:13.510" v="6788" actId="113"/>
        <pc:sldMkLst>
          <pc:docMk/>
          <pc:sldMk cId="2473114958" sldId="7306"/>
        </pc:sldMkLst>
        <pc:spChg chg="del">
          <ac:chgData name="Juan Manuel Gutierrez Herrera" userId="d411018f-3e34-416b-bdad-10b84fb2b0d9" providerId="ADAL" clId="{EC3D9614-7C70-4BFD-99F5-AD76AB3CF515}" dt="2024-05-23T18:27:36.971" v="5051" actId="478"/>
          <ac:spMkLst>
            <pc:docMk/>
            <pc:sldMk cId="2473114958" sldId="7306"/>
            <ac:spMk id="5" creationId="{82BDA138-C255-48D8-F998-89CCDC7B094C}"/>
          </ac:spMkLst>
        </pc:spChg>
        <pc:spChg chg="del">
          <ac:chgData name="Juan Manuel Gutierrez Herrera" userId="d411018f-3e34-416b-bdad-10b84fb2b0d9" providerId="ADAL" clId="{EC3D9614-7C70-4BFD-99F5-AD76AB3CF515}" dt="2024-05-23T18:27:36.971" v="5051" actId="478"/>
          <ac:spMkLst>
            <pc:docMk/>
            <pc:sldMk cId="2473114958" sldId="7306"/>
            <ac:spMk id="6" creationId="{82BDA138-C255-48D8-F998-89CCDC7B094C}"/>
          </ac:spMkLst>
        </pc:spChg>
        <pc:spChg chg="del">
          <ac:chgData name="Juan Manuel Gutierrez Herrera" userId="d411018f-3e34-416b-bdad-10b84fb2b0d9" providerId="ADAL" clId="{EC3D9614-7C70-4BFD-99F5-AD76AB3CF515}" dt="2024-05-23T18:27:36.971" v="5051" actId="478"/>
          <ac:spMkLst>
            <pc:docMk/>
            <pc:sldMk cId="2473114958" sldId="7306"/>
            <ac:spMk id="7" creationId="{82BDA138-C255-48D8-F998-89CCDC7B094C}"/>
          </ac:spMkLst>
        </pc:spChg>
        <pc:spChg chg="del">
          <ac:chgData name="Juan Manuel Gutierrez Herrera" userId="d411018f-3e34-416b-bdad-10b84fb2b0d9" providerId="ADAL" clId="{EC3D9614-7C70-4BFD-99F5-AD76AB3CF515}" dt="2024-05-23T18:27:36.971" v="5051" actId="478"/>
          <ac:spMkLst>
            <pc:docMk/>
            <pc:sldMk cId="2473114958" sldId="7306"/>
            <ac:spMk id="8" creationId="{2EF873DA-1774-CF59-5897-96FFF91D53FC}"/>
          </ac:spMkLst>
        </pc:spChg>
        <pc:spChg chg="del">
          <ac:chgData name="Juan Manuel Gutierrez Herrera" userId="d411018f-3e34-416b-bdad-10b84fb2b0d9" providerId="ADAL" clId="{EC3D9614-7C70-4BFD-99F5-AD76AB3CF515}" dt="2024-05-23T18:27:36.971" v="5051" actId="478"/>
          <ac:spMkLst>
            <pc:docMk/>
            <pc:sldMk cId="2473114958" sldId="7306"/>
            <ac:spMk id="9" creationId="{3BF66E76-3EC7-0655-8BEA-3563AF00369C}"/>
          </ac:spMkLst>
        </pc:spChg>
        <pc:spChg chg="del">
          <ac:chgData name="Juan Manuel Gutierrez Herrera" userId="d411018f-3e34-416b-bdad-10b84fb2b0d9" providerId="ADAL" clId="{EC3D9614-7C70-4BFD-99F5-AD76AB3CF515}" dt="2024-05-23T18:27:36.971" v="5051" actId="478"/>
          <ac:spMkLst>
            <pc:docMk/>
            <pc:sldMk cId="2473114958" sldId="7306"/>
            <ac:spMk id="10" creationId="{1FF0576B-A7C8-54B2-A2CF-7894B0CB1C50}"/>
          </ac:spMkLst>
        </pc:spChg>
        <pc:spChg chg="del">
          <ac:chgData name="Juan Manuel Gutierrez Herrera" userId="d411018f-3e34-416b-bdad-10b84fb2b0d9" providerId="ADAL" clId="{EC3D9614-7C70-4BFD-99F5-AD76AB3CF515}" dt="2024-05-23T18:27:36.971" v="5051" actId="478"/>
          <ac:spMkLst>
            <pc:docMk/>
            <pc:sldMk cId="2473114958" sldId="7306"/>
            <ac:spMk id="11" creationId="{C5B5CCBC-524A-53F6-DEE0-351D99113D83}"/>
          </ac:spMkLst>
        </pc:spChg>
        <pc:spChg chg="del">
          <ac:chgData name="Juan Manuel Gutierrez Herrera" userId="d411018f-3e34-416b-bdad-10b84fb2b0d9" providerId="ADAL" clId="{EC3D9614-7C70-4BFD-99F5-AD76AB3CF515}" dt="2024-05-23T18:27:36.971" v="5051" actId="478"/>
          <ac:spMkLst>
            <pc:docMk/>
            <pc:sldMk cId="2473114958" sldId="7306"/>
            <ac:spMk id="12" creationId="{1BCFD8FC-1975-4DAD-5B51-1B3B9D9C983B}"/>
          </ac:spMkLst>
        </pc:spChg>
        <pc:spChg chg="del">
          <ac:chgData name="Juan Manuel Gutierrez Herrera" userId="d411018f-3e34-416b-bdad-10b84fb2b0d9" providerId="ADAL" clId="{EC3D9614-7C70-4BFD-99F5-AD76AB3CF515}" dt="2024-05-23T18:27:36.971" v="5051" actId="478"/>
          <ac:spMkLst>
            <pc:docMk/>
            <pc:sldMk cId="2473114958" sldId="7306"/>
            <ac:spMk id="14" creationId="{7B023D1C-04E0-111C-2608-9D0AF12DE75B}"/>
          </ac:spMkLst>
        </pc:spChg>
        <pc:spChg chg="del">
          <ac:chgData name="Juan Manuel Gutierrez Herrera" userId="d411018f-3e34-416b-bdad-10b84fb2b0d9" providerId="ADAL" clId="{EC3D9614-7C70-4BFD-99F5-AD76AB3CF515}" dt="2024-05-23T18:27:36.971" v="5051" actId="478"/>
          <ac:spMkLst>
            <pc:docMk/>
            <pc:sldMk cId="2473114958" sldId="7306"/>
            <ac:spMk id="15" creationId="{0E622D67-239C-CA44-63CF-0EDBA97AD777}"/>
          </ac:spMkLst>
        </pc:spChg>
        <pc:spChg chg="mod">
          <ac:chgData name="Juan Manuel Gutierrez Herrera" userId="d411018f-3e34-416b-bdad-10b84fb2b0d9" providerId="ADAL" clId="{EC3D9614-7C70-4BFD-99F5-AD76AB3CF515}" dt="2024-05-24T01:56:13.510" v="6788" actId="113"/>
          <ac:spMkLst>
            <pc:docMk/>
            <pc:sldMk cId="2473114958" sldId="7306"/>
            <ac:spMk id="16" creationId="{719EF98A-ED34-5624-6EBE-3417612738AE}"/>
          </ac:spMkLst>
        </pc:spChg>
        <pc:spChg chg="mod">
          <ac:chgData name="Juan Manuel Gutierrez Herrera" userId="d411018f-3e34-416b-bdad-10b84fb2b0d9" providerId="ADAL" clId="{EC3D9614-7C70-4BFD-99F5-AD76AB3CF515}" dt="2024-05-23T18:20:58.400" v="5039" actId="20577"/>
          <ac:spMkLst>
            <pc:docMk/>
            <pc:sldMk cId="2473114958" sldId="7306"/>
            <ac:spMk id="39" creationId="{747C5918-4446-C40F-EB0D-41DA63A6B31D}"/>
          </ac:spMkLst>
        </pc:spChg>
      </pc:sldChg>
      <pc:sldChg chg="modSp add mod">
        <pc:chgData name="Juan Manuel Gutierrez Herrera" userId="d411018f-3e34-416b-bdad-10b84fb2b0d9" providerId="ADAL" clId="{EC3D9614-7C70-4BFD-99F5-AD76AB3CF515}" dt="2024-05-23T20:14:01.795" v="5977"/>
        <pc:sldMkLst>
          <pc:docMk/>
          <pc:sldMk cId="2426597421" sldId="7307"/>
        </pc:sldMkLst>
        <pc:spChg chg="mod">
          <ac:chgData name="Juan Manuel Gutierrez Herrera" userId="d411018f-3e34-416b-bdad-10b84fb2b0d9" providerId="ADAL" clId="{EC3D9614-7C70-4BFD-99F5-AD76AB3CF515}" dt="2024-05-23T20:14:01.795" v="5977"/>
          <ac:spMkLst>
            <pc:docMk/>
            <pc:sldMk cId="2426597421" sldId="7307"/>
            <ac:spMk id="5" creationId="{76BF7339-03E7-96BE-C14E-853DFE57B65A}"/>
          </ac:spMkLst>
        </pc:spChg>
      </pc:sldChg>
      <pc:sldChg chg="add del">
        <pc:chgData name="Juan Manuel Gutierrez Herrera" userId="d411018f-3e34-416b-bdad-10b84fb2b0d9" providerId="ADAL" clId="{EC3D9614-7C70-4BFD-99F5-AD76AB3CF515}" dt="2024-05-23T20:00:31.183" v="5928" actId="47"/>
        <pc:sldMkLst>
          <pc:docMk/>
          <pc:sldMk cId="2679625896" sldId="7308"/>
        </pc:sldMkLst>
      </pc:sldChg>
      <pc:sldChg chg="modSp add mod">
        <pc:chgData name="Juan Manuel Gutierrez Herrera" userId="d411018f-3e34-416b-bdad-10b84fb2b0d9" providerId="ADAL" clId="{EC3D9614-7C70-4BFD-99F5-AD76AB3CF515}" dt="2024-05-24T04:23:11.939" v="7459" actId="20577"/>
        <pc:sldMkLst>
          <pc:docMk/>
          <pc:sldMk cId="82269474" sldId="7309"/>
        </pc:sldMkLst>
        <pc:spChg chg="mod">
          <ac:chgData name="Juan Manuel Gutierrez Herrera" userId="d411018f-3e34-416b-bdad-10b84fb2b0d9" providerId="ADAL" clId="{EC3D9614-7C70-4BFD-99F5-AD76AB3CF515}" dt="2024-05-23T20:00:43.076" v="5953" actId="27636"/>
          <ac:spMkLst>
            <pc:docMk/>
            <pc:sldMk cId="82269474" sldId="7309"/>
            <ac:spMk id="2" creationId="{1095F261-ECD4-2927-F629-1257F12E5661}"/>
          </ac:spMkLst>
        </pc:spChg>
        <pc:spChg chg="mod">
          <ac:chgData name="Juan Manuel Gutierrez Herrera" userId="d411018f-3e34-416b-bdad-10b84fb2b0d9" providerId="ADAL" clId="{EC3D9614-7C70-4BFD-99F5-AD76AB3CF515}" dt="2024-05-24T04:23:11.939" v="7459" actId="20577"/>
          <ac:spMkLst>
            <pc:docMk/>
            <pc:sldMk cId="82269474" sldId="7309"/>
            <ac:spMk id="3" creationId="{F856A378-9B33-29F9-F9D1-45EC95B5F8A1}"/>
          </ac:spMkLst>
        </pc:spChg>
      </pc:sldChg>
      <pc:sldChg chg="modSp add mod ord">
        <pc:chgData name="Juan Manuel Gutierrez Herrera" userId="d411018f-3e34-416b-bdad-10b84fb2b0d9" providerId="ADAL" clId="{EC3D9614-7C70-4BFD-99F5-AD76AB3CF515}" dt="2024-05-24T01:54:53.101" v="6786" actId="1076"/>
        <pc:sldMkLst>
          <pc:docMk/>
          <pc:sldMk cId="3406166696" sldId="7310"/>
        </pc:sldMkLst>
        <pc:spChg chg="mod">
          <ac:chgData name="Juan Manuel Gutierrez Herrera" userId="d411018f-3e34-416b-bdad-10b84fb2b0d9" providerId="ADAL" clId="{EC3D9614-7C70-4BFD-99F5-AD76AB3CF515}" dt="2024-05-24T01:12:49.782" v="6489" actId="113"/>
          <ac:spMkLst>
            <pc:docMk/>
            <pc:sldMk cId="3406166696" sldId="7310"/>
            <ac:spMk id="3" creationId="{F856A378-9B33-29F9-F9D1-45EC95B5F8A1}"/>
          </ac:spMkLst>
        </pc:spChg>
        <pc:spChg chg="mod">
          <ac:chgData name="Juan Manuel Gutierrez Herrera" userId="d411018f-3e34-416b-bdad-10b84fb2b0d9" providerId="ADAL" clId="{EC3D9614-7C70-4BFD-99F5-AD76AB3CF515}" dt="2024-05-24T01:11:44.602" v="6481" actId="1076"/>
          <ac:spMkLst>
            <pc:docMk/>
            <pc:sldMk cId="3406166696" sldId="7310"/>
            <ac:spMk id="5" creationId="{EB963A8C-BDEB-8773-CD7B-5EB1422BA94E}"/>
          </ac:spMkLst>
        </pc:spChg>
        <pc:spChg chg="mod">
          <ac:chgData name="Juan Manuel Gutierrez Herrera" userId="d411018f-3e34-416b-bdad-10b84fb2b0d9" providerId="ADAL" clId="{EC3D9614-7C70-4BFD-99F5-AD76AB3CF515}" dt="2024-05-24T01:54:53.101" v="6786" actId="1076"/>
          <ac:spMkLst>
            <pc:docMk/>
            <pc:sldMk cId="3406166696" sldId="7310"/>
            <ac:spMk id="6" creationId="{C779025C-924F-E34C-2263-FD65A446AA9A}"/>
          </ac:spMkLst>
        </pc:spChg>
      </pc:sldChg>
      <pc:sldChg chg="addSp delSp modSp add del mod">
        <pc:chgData name="Juan Manuel Gutierrez Herrera" userId="d411018f-3e34-416b-bdad-10b84fb2b0d9" providerId="ADAL" clId="{EC3D9614-7C70-4BFD-99F5-AD76AB3CF515}" dt="2024-05-24T01:44:21.713" v="6501" actId="47"/>
        <pc:sldMkLst>
          <pc:docMk/>
          <pc:sldMk cId="193799080" sldId="7311"/>
        </pc:sldMkLst>
        <pc:spChg chg="del mod">
          <ac:chgData name="Juan Manuel Gutierrez Herrera" userId="d411018f-3e34-416b-bdad-10b84fb2b0d9" providerId="ADAL" clId="{EC3D9614-7C70-4BFD-99F5-AD76AB3CF515}" dt="2024-05-24T01:14:22.228" v="6491" actId="478"/>
          <ac:spMkLst>
            <pc:docMk/>
            <pc:sldMk cId="193799080" sldId="7311"/>
            <ac:spMk id="3" creationId="{F856A378-9B33-29F9-F9D1-45EC95B5F8A1}"/>
          </ac:spMkLst>
        </pc:spChg>
        <pc:spChg chg="mod">
          <ac:chgData name="Juan Manuel Gutierrez Herrera" userId="d411018f-3e34-416b-bdad-10b84fb2b0d9" providerId="ADAL" clId="{EC3D9614-7C70-4BFD-99F5-AD76AB3CF515}" dt="2024-05-24T01:21:55.743" v="6496" actId="6549"/>
          <ac:spMkLst>
            <pc:docMk/>
            <pc:sldMk cId="193799080" sldId="7311"/>
            <ac:spMk id="6" creationId="{C779025C-924F-E34C-2263-FD65A446AA9A}"/>
          </ac:spMkLst>
        </pc:spChg>
        <pc:spChg chg="add del mod">
          <ac:chgData name="Juan Manuel Gutierrez Herrera" userId="d411018f-3e34-416b-bdad-10b84fb2b0d9" providerId="ADAL" clId="{EC3D9614-7C70-4BFD-99F5-AD76AB3CF515}" dt="2024-05-24T01:14:28.341" v="6492" actId="478"/>
          <ac:spMkLst>
            <pc:docMk/>
            <pc:sldMk cId="193799080" sldId="7311"/>
            <ac:spMk id="8" creationId="{8F02B812-927D-252A-9B25-9F1583E816F2}"/>
          </ac:spMkLst>
        </pc:spChg>
      </pc:sldChg>
      <pc:sldChg chg="addSp delSp modSp add mod modCm">
        <pc:chgData name="Juan Manuel Gutierrez Herrera" userId="d411018f-3e34-416b-bdad-10b84fb2b0d9" providerId="ADAL" clId="{EC3D9614-7C70-4BFD-99F5-AD76AB3CF515}" dt="2024-05-24T04:16:04.147" v="7434" actId="404"/>
        <pc:sldMkLst>
          <pc:docMk/>
          <pc:sldMk cId="1665075168" sldId="7311"/>
        </pc:sldMkLst>
        <pc:spChg chg="del">
          <ac:chgData name="Juan Manuel Gutierrez Herrera" userId="d411018f-3e34-416b-bdad-10b84fb2b0d9" providerId="ADAL" clId="{EC3D9614-7C70-4BFD-99F5-AD76AB3CF515}" dt="2024-05-24T02:03:19.775" v="6808" actId="478"/>
          <ac:spMkLst>
            <pc:docMk/>
            <pc:sldMk cId="1665075168" sldId="7311"/>
            <ac:spMk id="3" creationId="{F856A378-9B33-29F9-F9D1-45EC95B5F8A1}"/>
          </ac:spMkLst>
        </pc:spChg>
        <pc:spChg chg="add del mod">
          <ac:chgData name="Juan Manuel Gutierrez Herrera" userId="d411018f-3e34-416b-bdad-10b84fb2b0d9" providerId="ADAL" clId="{EC3D9614-7C70-4BFD-99F5-AD76AB3CF515}" dt="2024-05-24T02:03:22.184" v="6810" actId="478"/>
          <ac:spMkLst>
            <pc:docMk/>
            <pc:sldMk cId="1665075168" sldId="7311"/>
            <ac:spMk id="6" creationId="{8AA4A608-006A-51C9-626E-15C60209330E}"/>
          </ac:spMkLst>
        </pc:spChg>
        <pc:graphicFrameChg chg="add mod modGraphic">
          <ac:chgData name="Juan Manuel Gutierrez Herrera" userId="d411018f-3e34-416b-bdad-10b84fb2b0d9" providerId="ADAL" clId="{EC3D9614-7C70-4BFD-99F5-AD76AB3CF515}" dt="2024-05-24T04:16:04.147" v="7434" actId="404"/>
          <ac:graphicFrameMkLst>
            <pc:docMk/>
            <pc:sldMk cId="1665075168" sldId="7311"/>
            <ac:graphicFrameMk id="7" creationId="{77132CE7-1CB5-27F2-4F25-24259E85715C}"/>
          </ac:graphicFrameMkLst>
        </pc:graphicFrameChg>
        <pc:extLst>
          <p:ext xmlns:p="http://schemas.openxmlformats.org/presentationml/2006/main" uri="{D6D511B9-2390-475A-947B-AFAB55BFBCF1}">
            <pc226:cmChg xmlns:pc226="http://schemas.microsoft.com/office/powerpoint/2022/06/main/command" chg="mod">
              <pc226:chgData name="Juan Manuel Gutierrez Herrera" userId="d411018f-3e34-416b-bdad-10b84fb2b0d9" providerId="ADAL" clId="{EC3D9614-7C70-4BFD-99F5-AD76AB3CF515}" dt="2024-05-24T02:03:19.783" v="6809" actId="2056"/>
              <pc2:cmMkLst xmlns:pc2="http://schemas.microsoft.com/office/powerpoint/2019/9/main/command">
                <pc:docMk/>
                <pc:sldMk cId="1665075168" sldId="7311"/>
                <pc2:cmMk id="{33A39835-D5D4-4919-8695-DF92724F07B2}"/>
              </pc2:cmMkLst>
            </pc226:cmChg>
          </p:ext>
        </pc:extLst>
      </pc:sldChg>
    </pc:docChg>
  </pc:docChgLst>
  <pc:docChgLst>
    <pc:chgData name="Juan Manuel Gutierrez Herrera" userId="S::jmgutierrez@superfinanciera.gov.co::d411018f-3e34-416b-bdad-10b84fb2b0d9" providerId="AD" clId="Web-{8BDC897B-0FCA-50FF-0BA5-6613E3A823E2}"/>
    <pc:docChg chg="addSld delSld modSld sldOrd">
      <pc:chgData name="Juan Manuel Gutierrez Herrera" userId="S::jmgutierrez@superfinanciera.gov.co::d411018f-3e34-416b-bdad-10b84fb2b0d9" providerId="AD" clId="Web-{8BDC897B-0FCA-50FF-0BA5-6613E3A823E2}" dt="2024-05-17T22:01:19.847" v="52"/>
      <pc:docMkLst>
        <pc:docMk/>
      </pc:docMkLst>
      <pc:sldChg chg="del">
        <pc:chgData name="Juan Manuel Gutierrez Herrera" userId="S::jmgutierrez@superfinanciera.gov.co::d411018f-3e34-416b-bdad-10b84fb2b0d9" providerId="AD" clId="Web-{8BDC897B-0FCA-50FF-0BA5-6613E3A823E2}" dt="2024-05-17T21:38:03.776" v="1"/>
        <pc:sldMkLst>
          <pc:docMk/>
          <pc:sldMk cId="1658429358" sldId="7231"/>
        </pc:sldMkLst>
      </pc:sldChg>
      <pc:sldChg chg="del">
        <pc:chgData name="Juan Manuel Gutierrez Herrera" userId="S::jmgutierrez@superfinanciera.gov.co::d411018f-3e34-416b-bdad-10b84fb2b0d9" providerId="AD" clId="Web-{8BDC897B-0FCA-50FF-0BA5-6613E3A823E2}" dt="2024-05-17T21:38:15.495" v="9"/>
        <pc:sldMkLst>
          <pc:docMk/>
          <pc:sldMk cId="2122406251" sldId="7232"/>
        </pc:sldMkLst>
      </pc:sldChg>
      <pc:sldChg chg="del">
        <pc:chgData name="Juan Manuel Gutierrez Herrera" userId="S::jmgutierrez@superfinanciera.gov.co::d411018f-3e34-416b-bdad-10b84fb2b0d9" providerId="AD" clId="Web-{8BDC897B-0FCA-50FF-0BA5-6613E3A823E2}" dt="2024-05-17T21:38:44.589" v="12"/>
        <pc:sldMkLst>
          <pc:docMk/>
          <pc:sldMk cId="769197162" sldId="7235"/>
        </pc:sldMkLst>
      </pc:sldChg>
      <pc:sldChg chg="del">
        <pc:chgData name="Juan Manuel Gutierrez Herrera" userId="S::jmgutierrez@superfinanciera.gov.co::d411018f-3e34-416b-bdad-10b84fb2b0d9" providerId="AD" clId="Web-{8BDC897B-0FCA-50FF-0BA5-6613E3A823E2}" dt="2024-05-17T21:38:46.636" v="13"/>
        <pc:sldMkLst>
          <pc:docMk/>
          <pc:sldMk cId="4106682862" sldId="7236"/>
        </pc:sldMkLst>
      </pc:sldChg>
      <pc:sldChg chg="del">
        <pc:chgData name="Juan Manuel Gutierrez Herrera" userId="S::jmgutierrez@superfinanciera.gov.co::d411018f-3e34-416b-bdad-10b84fb2b0d9" providerId="AD" clId="Web-{8BDC897B-0FCA-50FF-0BA5-6613E3A823E2}" dt="2024-05-17T21:38:49.308" v="14"/>
        <pc:sldMkLst>
          <pc:docMk/>
          <pc:sldMk cId="2245302232" sldId="7238"/>
        </pc:sldMkLst>
      </pc:sldChg>
      <pc:sldChg chg="del ord">
        <pc:chgData name="Juan Manuel Gutierrez Herrera" userId="S::jmgutierrez@superfinanciera.gov.co::d411018f-3e34-416b-bdad-10b84fb2b0d9" providerId="AD" clId="Web-{8BDC897B-0FCA-50FF-0BA5-6613E3A823E2}" dt="2024-05-17T21:59:27.408" v="33"/>
        <pc:sldMkLst>
          <pc:docMk/>
          <pc:sldMk cId="2007200129" sldId="7243"/>
        </pc:sldMkLst>
      </pc:sldChg>
      <pc:sldChg chg="add del">
        <pc:chgData name="Juan Manuel Gutierrez Herrera" userId="S::jmgutierrez@superfinanciera.gov.co::d411018f-3e34-416b-bdad-10b84fb2b0d9" providerId="AD" clId="Web-{8BDC897B-0FCA-50FF-0BA5-6613E3A823E2}" dt="2024-05-17T22:01:19.832" v="51"/>
        <pc:sldMkLst>
          <pc:docMk/>
          <pc:sldMk cId="617140440" sldId="7244"/>
        </pc:sldMkLst>
      </pc:sldChg>
      <pc:sldChg chg="add del">
        <pc:chgData name="Juan Manuel Gutierrez Herrera" userId="S::jmgutierrez@superfinanciera.gov.co::d411018f-3e34-416b-bdad-10b84fb2b0d9" providerId="AD" clId="Web-{8BDC897B-0FCA-50FF-0BA5-6613E3A823E2}" dt="2024-05-17T21:59:57.158" v="39"/>
        <pc:sldMkLst>
          <pc:docMk/>
          <pc:sldMk cId="3448045159" sldId="7245"/>
        </pc:sldMkLst>
      </pc:sldChg>
      <pc:sldChg chg="add del">
        <pc:chgData name="Juan Manuel Gutierrez Herrera" userId="S::jmgutierrez@superfinanciera.gov.co::d411018f-3e34-416b-bdad-10b84fb2b0d9" providerId="AD" clId="Web-{8BDC897B-0FCA-50FF-0BA5-6613E3A823E2}" dt="2024-05-17T21:59:57.174" v="40"/>
        <pc:sldMkLst>
          <pc:docMk/>
          <pc:sldMk cId="2328566039" sldId="7246"/>
        </pc:sldMkLst>
      </pc:sldChg>
      <pc:sldChg chg="add del">
        <pc:chgData name="Juan Manuel Gutierrez Herrera" userId="S::jmgutierrez@superfinanciera.gov.co::d411018f-3e34-416b-bdad-10b84fb2b0d9" providerId="AD" clId="Web-{8BDC897B-0FCA-50FF-0BA5-6613E3A823E2}" dt="2024-05-17T21:59:57.190" v="41"/>
        <pc:sldMkLst>
          <pc:docMk/>
          <pc:sldMk cId="2911553745" sldId="7247"/>
        </pc:sldMkLst>
      </pc:sldChg>
      <pc:sldChg chg="add del">
        <pc:chgData name="Juan Manuel Gutierrez Herrera" userId="S::jmgutierrez@superfinanciera.gov.co::d411018f-3e34-416b-bdad-10b84fb2b0d9" providerId="AD" clId="Web-{8BDC897B-0FCA-50FF-0BA5-6613E3A823E2}" dt="2024-05-17T21:59:57.205" v="43"/>
        <pc:sldMkLst>
          <pc:docMk/>
          <pc:sldMk cId="1972945584" sldId="7248"/>
        </pc:sldMkLst>
      </pc:sldChg>
      <pc:sldChg chg="add del">
        <pc:chgData name="Juan Manuel Gutierrez Herrera" userId="S::jmgutierrez@superfinanciera.gov.co::d411018f-3e34-416b-bdad-10b84fb2b0d9" providerId="AD" clId="Web-{8BDC897B-0FCA-50FF-0BA5-6613E3A823E2}" dt="2024-05-17T21:59:57.190" v="42"/>
        <pc:sldMkLst>
          <pc:docMk/>
          <pc:sldMk cId="760447149" sldId="7249"/>
        </pc:sldMkLst>
      </pc:sldChg>
      <pc:sldChg chg="add del">
        <pc:chgData name="Juan Manuel Gutierrez Herrera" userId="S::jmgutierrez@superfinanciera.gov.co::d411018f-3e34-416b-bdad-10b84fb2b0d9" providerId="AD" clId="Web-{8BDC897B-0FCA-50FF-0BA5-6613E3A823E2}" dt="2024-05-17T22:01:19.847" v="52"/>
        <pc:sldMkLst>
          <pc:docMk/>
          <pc:sldMk cId="1313944990" sldId="7250"/>
        </pc:sldMkLst>
      </pc:sldChg>
      <pc:sldChg chg="del">
        <pc:chgData name="Juan Manuel Gutierrez Herrera" userId="S::jmgutierrez@superfinanciera.gov.co::d411018f-3e34-416b-bdad-10b84fb2b0d9" providerId="AD" clId="Web-{8BDC897B-0FCA-50FF-0BA5-6613E3A823E2}" dt="2024-05-17T22:00:40.581" v="44"/>
        <pc:sldMkLst>
          <pc:docMk/>
          <pc:sldMk cId="3296561810" sldId="7252"/>
        </pc:sldMkLst>
      </pc:sldChg>
      <pc:sldChg chg="del">
        <pc:chgData name="Juan Manuel Gutierrez Herrera" userId="S::jmgutierrez@superfinanciera.gov.co::d411018f-3e34-416b-bdad-10b84fb2b0d9" providerId="AD" clId="Web-{8BDC897B-0FCA-50FF-0BA5-6613E3A823E2}" dt="2024-05-17T22:00:45.175" v="47"/>
        <pc:sldMkLst>
          <pc:docMk/>
          <pc:sldMk cId="2992138233" sldId="7253"/>
        </pc:sldMkLst>
      </pc:sldChg>
      <pc:sldChg chg="del">
        <pc:chgData name="Juan Manuel Gutierrez Herrera" userId="S::jmgutierrez@superfinanciera.gov.co::d411018f-3e34-416b-bdad-10b84fb2b0d9" providerId="AD" clId="Web-{8BDC897B-0FCA-50FF-0BA5-6613E3A823E2}" dt="2024-05-17T22:00:43.347" v="46"/>
        <pc:sldMkLst>
          <pc:docMk/>
          <pc:sldMk cId="271062260" sldId="7255"/>
        </pc:sldMkLst>
      </pc:sldChg>
      <pc:sldChg chg="del">
        <pc:chgData name="Juan Manuel Gutierrez Herrera" userId="S::jmgutierrez@superfinanciera.gov.co::d411018f-3e34-416b-bdad-10b84fb2b0d9" providerId="AD" clId="Web-{8BDC897B-0FCA-50FF-0BA5-6613E3A823E2}" dt="2024-05-17T22:00:41.659" v="45"/>
        <pc:sldMkLst>
          <pc:docMk/>
          <pc:sldMk cId="1647192497" sldId="7256"/>
        </pc:sldMkLst>
      </pc:sldChg>
      <pc:sldChg chg="del">
        <pc:chgData name="Juan Manuel Gutierrez Herrera" userId="S::jmgutierrez@superfinanciera.gov.co::d411018f-3e34-416b-bdad-10b84fb2b0d9" providerId="AD" clId="Web-{8BDC897B-0FCA-50FF-0BA5-6613E3A823E2}" dt="2024-05-17T22:00:47.050" v="48"/>
        <pc:sldMkLst>
          <pc:docMk/>
          <pc:sldMk cId="3979835620" sldId="7257"/>
        </pc:sldMkLst>
      </pc:sldChg>
      <pc:sldChg chg="del">
        <pc:chgData name="Juan Manuel Gutierrez Herrera" userId="S::jmgutierrez@superfinanciera.gov.co::d411018f-3e34-416b-bdad-10b84fb2b0d9" providerId="AD" clId="Web-{8BDC897B-0FCA-50FF-0BA5-6613E3A823E2}" dt="2024-05-17T21:38:16.479" v="10"/>
        <pc:sldMkLst>
          <pc:docMk/>
          <pc:sldMk cId="1480027516" sldId="7259"/>
        </pc:sldMkLst>
      </pc:sldChg>
      <pc:sldChg chg="del">
        <pc:chgData name="Juan Manuel Gutierrez Herrera" userId="S::jmgutierrez@superfinanciera.gov.co::d411018f-3e34-416b-bdad-10b84fb2b0d9" providerId="AD" clId="Web-{8BDC897B-0FCA-50FF-0BA5-6613E3A823E2}" dt="2024-05-17T21:38:17.588" v="11"/>
        <pc:sldMkLst>
          <pc:docMk/>
          <pc:sldMk cId="3644225624" sldId="7262"/>
        </pc:sldMkLst>
      </pc:sldChg>
      <pc:sldChg chg="addSp delSp modSp">
        <pc:chgData name="Juan Manuel Gutierrez Herrera" userId="S::jmgutierrez@superfinanciera.gov.co::d411018f-3e34-416b-bdad-10b84fb2b0d9" providerId="AD" clId="Web-{8BDC897B-0FCA-50FF-0BA5-6613E3A823E2}" dt="2024-05-17T21:58:13.282" v="32" actId="20577"/>
        <pc:sldMkLst>
          <pc:docMk/>
          <pc:sldMk cId="3862274983" sldId="7289"/>
        </pc:sldMkLst>
        <pc:spChg chg="del">
          <ac:chgData name="Juan Manuel Gutierrez Herrera" userId="S::jmgutierrez@superfinanciera.gov.co::d411018f-3e34-416b-bdad-10b84fb2b0d9" providerId="AD" clId="Web-{8BDC897B-0FCA-50FF-0BA5-6613E3A823E2}" dt="2024-05-17T21:57:48.813" v="16"/>
          <ac:spMkLst>
            <pc:docMk/>
            <pc:sldMk cId="3862274983" sldId="7289"/>
            <ac:spMk id="3" creationId="{F856A378-9B33-29F9-F9D1-45EC95B5F8A1}"/>
          </ac:spMkLst>
        </pc:spChg>
        <pc:spChg chg="add mod">
          <ac:chgData name="Juan Manuel Gutierrez Herrera" userId="S::jmgutierrez@superfinanciera.gov.co::d411018f-3e34-416b-bdad-10b84fb2b0d9" providerId="AD" clId="Web-{8BDC897B-0FCA-50FF-0BA5-6613E3A823E2}" dt="2024-05-17T21:57:56.672" v="24" actId="1076"/>
          <ac:spMkLst>
            <pc:docMk/>
            <pc:sldMk cId="3862274983" sldId="7289"/>
            <ac:spMk id="8" creationId="{6882D8D9-A414-5A5F-9C14-965826C422B7}"/>
          </ac:spMkLst>
        </pc:spChg>
        <pc:spChg chg="add mod">
          <ac:chgData name="Juan Manuel Gutierrez Herrera" userId="S::jmgutierrez@superfinanciera.gov.co::d411018f-3e34-416b-bdad-10b84fb2b0d9" providerId="AD" clId="Web-{8BDC897B-0FCA-50FF-0BA5-6613E3A823E2}" dt="2024-05-17T21:57:56.672" v="25" actId="1076"/>
          <ac:spMkLst>
            <pc:docMk/>
            <pc:sldMk cId="3862274983" sldId="7289"/>
            <ac:spMk id="10" creationId="{A93E5C3F-A1D3-6528-1DB7-F3B05232EB46}"/>
          </ac:spMkLst>
        </pc:spChg>
        <pc:spChg chg="add mod">
          <ac:chgData name="Juan Manuel Gutierrez Herrera" userId="S::jmgutierrez@superfinanciera.gov.co::d411018f-3e34-416b-bdad-10b84fb2b0d9" providerId="AD" clId="Web-{8BDC897B-0FCA-50FF-0BA5-6613E3A823E2}" dt="2024-05-17T21:57:56.688" v="26" actId="1076"/>
          <ac:spMkLst>
            <pc:docMk/>
            <pc:sldMk cId="3862274983" sldId="7289"/>
            <ac:spMk id="12" creationId="{6DD92D96-9725-F158-0E2D-13568D7CA0DD}"/>
          </ac:spMkLst>
        </pc:spChg>
        <pc:spChg chg="add mod">
          <ac:chgData name="Juan Manuel Gutierrez Herrera" userId="S::jmgutierrez@superfinanciera.gov.co::d411018f-3e34-416b-bdad-10b84fb2b0d9" providerId="AD" clId="Web-{8BDC897B-0FCA-50FF-0BA5-6613E3A823E2}" dt="2024-05-17T21:57:56.688" v="27" actId="1076"/>
          <ac:spMkLst>
            <pc:docMk/>
            <pc:sldMk cId="3862274983" sldId="7289"/>
            <ac:spMk id="14" creationId="{50237CC2-A709-01B9-CC90-A0512298074F}"/>
          </ac:spMkLst>
        </pc:spChg>
        <pc:spChg chg="add mod">
          <ac:chgData name="Juan Manuel Gutierrez Herrera" userId="S::jmgutierrez@superfinanciera.gov.co::d411018f-3e34-416b-bdad-10b84fb2b0d9" providerId="AD" clId="Web-{8BDC897B-0FCA-50FF-0BA5-6613E3A823E2}" dt="2024-05-17T21:58:13.282" v="32" actId="20577"/>
          <ac:spMkLst>
            <pc:docMk/>
            <pc:sldMk cId="3862274983" sldId="7289"/>
            <ac:spMk id="16" creationId="{5587244E-B339-1299-0FF9-CC29F3580969}"/>
          </ac:spMkLst>
        </pc:spChg>
        <pc:picChg chg="add mod">
          <ac:chgData name="Juan Manuel Gutierrez Herrera" userId="S::jmgutierrez@superfinanciera.gov.co::d411018f-3e34-416b-bdad-10b84fb2b0d9" providerId="AD" clId="Web-{8BDC897B-0FCA-50FF-0BA5-6613E3A823E2}" dt="2024-05-17T21:57:56.657" v="23" actId="1076"/>
          <ac:picMkLst>
            <pc:docMk/>
            <pc:sldMk cId="3862274983" sldId="7289"/>
            <ac:picMk id="6" creationId="{1B3279FB-9737-E2F1-849F-351F9FE014F8}"/>
          </ac:picMkLst>
        </pc:picChg>
      </pc:sldChg>
      <pc:sldChg chg="del">
        <pc:chgData name="Juan Manuel Gutierrez Herrera" userId="S::jmgutierrez@superfinanciera.gov.co::d411018f-3e34-416b-bdad-10b84fb2b0d9" providerId="AD" clId="Web-{8BDC897B-0FCA-50FF-0BA5-6613E3A823E2}" dt="2024-05-17T21:38:03.088" v="0"/>
        <pc:sldMkLst>
          <pc:docMk/>
          <pc:sldMk cId="656056975" sldId="7292"/>
        </pc:sldMkLst>
      </pc:sldChg>
      <pc:sldChg chg="del">
        <pc:chgData name="Juan Manuel Gutierrez Herrera" userId="S::jmgutierrez@superfinanciera.gov.co::d411018f-3e34-416b-bdad-10b84fb2b0d9" providerId="AD" clId="Web-{8BDC897B-0FCA-50FF-0BA5-6613E3A823E2}" dt="2024-05-17T21:38:05.088" v="2"/>
        <pc:sldMkLst>
          <pc:docMk/>
          <pc:sldMk cId="2327093241" sldId="7293"/>
        </pc:sldMkLst>
      </pc:sldChg>
      <pc:sldChg chg="del">
        <pc:chgData name="Juan Manuel Gutierrez Herrera" userId="S::jmgutierrez@superfinanciera.gov.co::d411018f-3e34-416b-bdad-10b84fb2b0d9" providerId="AD" clId="Web-{8BDC897B-0FCA-50FF-0BA5-6613E3A823E2}" dt="2024-05-17T21:38:06.557" v="3"/>
        <pc:sldMkLst>
          <pc:docMk/>
          <pc:sldMk cId="567648341" sldId="7294"/>
        </pc:sldMkLst>
      </pc:sldChg>
      <pc:sldChg chg="del">
        <pc:chgData name="Juan Manuel Gutierrez Herrera" userId="S::jmgutierrez@superfinanciera.gov.co::d411018f-3e34-416b-bdad-10b84fb2b0d9" providerId="AD" clId="Web-{8BDC897B-0FCA-50FF-0BA5-6613E3A823E2}" dt="2024-05-17T21:38:08.729" v="4"/>
        <pc:sldMkLst>
          <pc:docMk/>
          <pc:sldMk cId="3809945167" sldId="7295"/>
        </pc:sldMkLst>
      </pc:sldChg>
      <pc:sldChg chg="del">
        <pc:chgData name="Juan Manuel Gutierrez Herrera" userId="S::jmgutierrez@superfinanciera.gov.co::d411018f-3e34-416b-bdad-10b84fb2b0d9" providerId="AD" clId="Web-{8BDC897B-0FCA-50FF-0BA5-6613E3A823E2}" dt="2024-05-17T21:38:11.385" v="5"/>
        <pc:sldMkLst>
          <pc:docMk/>
          <pc:sldMk cId="2807081618" sldId="7296"/>
        </pc:sldMkLst>
      </pc:sldChg>
      <pc:sldChg chg="del">
        <pc:chgData name="Juan Manuel Gutierrez Herrera" userId="S::jmgutierrez@superfinanciera.gov.co::d411018f-3e34-416b-bdad-10b84fb2b0d9" providerId="AD" clId="Web-{8BDC897B-0FCA-50FF-0BA5-6613E3A823E2}" dt="2024-05-17T21:38:11.870" v="6"/>
        <pc:sldMkLst>
          <pc:docMk/>
          <pc:sldMk cId="1317398473" sldId="7297"/>
        </pc:sldMkLst>
      </pc:sldChg>
      <pc:sldChg chg="del">
        <pc:chgData name="Juan Manuel Gutierrez Herrera" userId="S::jmgutierrez@superfinanciera.gov.co::d411018f-3e34-416b-bdad-10b84fb2b0d9" providerId="AD" clId="Web-{8BDC897B-0FCA-50FF-0BA5-6613E3A823E2}" dt="2024-05-17T21:38:13.604" v="7"/>
        <pc:sldMkLst>
          <pc:docMk/>
          <pc:sldMk cId="2861090896" sldId="7298"/>
        </pc:sldMkLst>
      </pc:sldChg>
      <pc:sldChg chg="del">
        <pc:chgData name="Juan Manuel Gutierrez Herrera" userId="S::jmgutierrez@superfinanciera.gov.co::d411018f-3e34-416b-bdad-10b84fb2b0d9" providerId="AD" clId="Web-{8BDC897B-0FCA-50FF-0BA5-6613E3A823E2}" dt="2024-05-17T21:38:14.682" v="8"/>
        <pc:sldMkLst>
          <pc:docMk/>
          <pc:sldMk cId="2173999220" sldId="7299"/>
        </pc:sldMkLst>
      </pc:sldChg>
    </pc:docChg>
  </pc:docChgLst>
  <pc:docChgLst>
    <pc:chgData name="Andres Villa Diaz" userId="457bc01a-a0c5-4113-b5db-9cc8278afd39" providerId="ADAL" clId="{E88AA0F1-7B4C-481A-9F3F-8075A244F6D1}"/>
    <pc:docChg chg="modSld">
      <pc:chgData name="Andres Villa Diaz" userId="457bc01a-a0c5-4113-b5db-9cc8278afd39" providerId="ADAL" clId="{E88AA0F1-7B4C-481A-9F3F-8075A244F6D1}" dt="2024-05-24T13:51:26.945" v="491" actId="20577"/>
      <pc:docMkLst>
        <pc:docMk/>
      </pc:docMkLst>
      <pc:sldChg chg="modSp mod">
        <pc:chgData name="Andres Villa Diaz" userId="457bc01a-a0c5-4113-b5db-9cc8278afd39" providerId="ADAL" clId="{E88AA0F1-7B4C-481A-9F3F-8075A244F6D1}" dt="2024-05-24T13:51:00.388" v="485" actId="1076"/>
        <pc:sldMkLst>
          <pc:docMk/>
          <pc:sldMk cId="197037551" sldId="7283"/>
        </pc:sldMkLst>
        <pc:spChg chg="mod">
          <ac:chgData name="Andres Villa Diaz" userId="457bc01a-a0c5-4113-b5db-9cc8278afd39" providerId="ADAL" clId="{E88AA0F1-7B4C-481A-9F3F-8075A244F6D1}" dt="2024-05-24T13:51:00.388" v="485" actId="1076"/>
          <ac:spMkLst>
            <pc:docMk/>
            <pc:sldMk cId="197037551" sldId="7283"/>
            <ac:spMk id="3" creationId="{F856A378-9B33-29F9-F9D1-45EC95B5F8A1}"/>
          </ac:spMkLst>
        </pc:spChg>
      </pc:sldChg>
      <pc:sldChg chg="addCm modCm">
        <pc:chgData name="Andres Villa Diaz" userId="457bc01a-a0c5-4113-b5db-9cc8278afd39" providerId="ADAL" clId="{E88AA0F1-7B4C-481A-9F3F-8075A244F6D1}" dt="2024-05-23T23:14:17.558" v="394"/>
        <pc:sldMkLst>
          <pc:docMk/>
          <pc:sldMk cId="2822652419" sldId="7284"/>
        </pc:sldMkLst>
        <pc:extLst>
          <p:ext xmlns:p="http://schemas.openxmlformats.org/presentationml/2006/main" uri="{D6D511B9-2390-475A-947B-AFAB55BFBCF1}">
            <pc226:cmChg xmlns:pc226="http://schemas.microsoft.com/office/powerpoint/2022/06/main/command" chg="add">
              <pc226:chgData name="Andres Villa Diaz" userId="457bc01a-a0c5-4113-b5db-9cc8278afd39" providerId="ADAL" clId="{E88AA0F1-7B4C-481A-9F3F-8075A244F6D1}" dt="2024-05-23T23:14:17.558" v="394"/>
              <pc2:cmMkLst xmlns:pc2="http://schemas.microsoft.com/office/powerpoint/2019/9/main/command">
                <pc:docMk/>
                <pc:sldMk cId="2822652419" sldId="7284"/>
                <pc2:cmMk id="{C857FBD3-0320-4181-9A99-DB453AF8576A}"/>
              </pc2:cmMkLst>
              <pc226:cmRplyChg chg="add">
                <pc226:chgData name="Andres Villa Diaz" userId="457bc01a-a0c5-4113-b5db-9cc8278afd39" providerId="ADAL" clId="{E88AA0F1-7B4C-481A-9F3F-8075A244F6D1}" dt="2024-05-23T23:14:17.558" v="394"/>
                <pc2:cmRplyMkLst xmlns:pc2="http://schemas.microsoft.com/office/powerpoint/2019/9/main/command">
                  <pc:docMk/>
                  <pc:sldMk cId="2822652419" sldId="7284"/>
                  <pc2:cmMk id="{C857FBD3-0320-4181-9A99-DB453AF8576A}"/>
                  <pc2:cmRplyMk id="{E8E97C9A-B8EF-46E1-8EF1-CAC6F5CEDBA6}"/>
                </pc2:cmRplyMkLst>
              </pc226:cmRplyChg>
            </pc226:cmChg>
          </p:ext>
        </pc:extLst>
      </pc:sldChg>
      <pc:sldChg chg="modSp mod">
        <pc:chgData name="Andres Villa Diaz" userId="457bc01a-a0c5-4113-b5db-9cc8278afd39" providerId="ADAL" clId="{E88AA0F1-7B4C-481A-9F3F-8075A244F6D1}" dt="2024-05-23T22:52:11.462" v="110" actId="1076"/>
        <pc:sldMkLst>
          <pc:docMk/>
          <pc:sldMk cId="2595984920" sldId="7286"/>
        </pc:sldMkLst>
        <pc:grpChg chg="mod">
          <ac:chgData name="Andres Villa Diaz" userId="457bc01a-a0c5-4113-b5db-9cc8278afd39" providerId="ADAL" clId="{E88AA0F1-7B4C-481A-9F3F-8075A244F6D1}" dt="2024-05-23T22:52:11.462" v="110" actId="1076"/>
          <ac:grpSpMkLst>
            <pc:docMk/>
            <pc:sldMk cId="2595984920" sldId="7286"/>
            <ac:grpSpMk id="9" creationId="{48047746-0C9B-A3FC-C4A1-D4CBC04329B3}"/>
          </ac:grpSpMkLst>
        </pc:grpChg>
      </pc:sldChg>
      <pc:sldChg chg="addCm">
        <pc:chgData name="Andres Villa Diaz" userId="457bc01a-a0c5-4113-b5db-9cc8278afd39" providerId="ADAL" clId="{E88AA0F1-7B4C-481A-9F3F-8075A244F6D1}" dt="2024-05-23T21:17:42.879" v="102"/>
        <pc:sldMkLst>
          <pc:docMk/>
          <pc:sldMk cId="1949659059" sldId="7290"/>
        </pc:sldMkLst>
        <pc:extLst>
          <p:ext xmlns:p="http://schemas.openxmlformats.org/presentationml/2006/main" uri="{D6D511B9-2390-475A-947B-AFAB55BFBCF1}">
            <pc226:cmChg xmlns:pc226="http://schemas.microsoft.com/office/powerpoint/2022/06/main/command" chg="add">
              <pc226:chgData name="Andres Villa Diaz" userId="457bc01a-a0c5-4113-b5db-9cc8278afd39" providerId="ADAL" clId="{E88AA0F1-7B4C-481A-9F3F-8075A244F6D1}" dt="2024-05-23T21:17:42.879" v="102"/>
              <pc2:cmMkLst xmlns:pc2="http://schemas.microsoft.com/office/powerpoint/2019/9/main/command">
                <pc:docMk/>
                <pc:sldMk cId="1949659059" sldId="7290"/>
                <pc2:cmMk id="{623D32BD-57B3-4C9B-810C-1E9E1A958EC0}"/>
              </pc2:cmMkLst>
            </pc226:cmChg>
          </p:ext>
        </pc:extLst>
      </pc:sldChg>
      <pc:sldChg chg="addSp modSp mod">
        <pc:chgData name="Andres Villa Diaz" userId="457bc01a-a0c5-4113-b5db-9cc8278afd39" providerId="ADAL" clId="{E88AA0F1-7B4C-481A-9F3F-8075A244F6D1}" dt="2024-05-23T21:09:25.498" v="101" actId="20577"/>
        <pc:sldMkLst>
          <pc:docMk/>
          <pc:sldMk cId="1894610813" sldId="7292"/>
        </pc:sldMkLst>
        <pc:spChg chg="add mod">
          <ac:chgData name="Andres Villa Diaz" userId="457bc01a-a0c5-4113-b5db-9cc8278afd39" providerId="ADAL" clId="{E88AA0F1-7B4C-481A-9F3F-8075A244F6D1}" dt="2024-05-23T21:09:25.498" v="101" actId="20577"/>
          <ac:spMkLst>
            <pc:docMk/>
            <pc:sldMk cId="1894610813" sldId="7292"/>
            <ac:spMk id="19" creationId="{6D5A4330-0956-FBA3-BC97-AC285BF66317}"/>
          </ac:spMkLst>
        </pc:spChg>
      </pc:sldChg>
      <pc:sldChg chg="modSp mod addCm modCm">
        <pc:chgData name="Andres Villa Diaz" userId="457bc01a-a0c5-4113-b5db-9cc8278afd39" providerId="ADAL" clId="{E88AA0F1-7B4C-481A-9F3F-8075A244F6D1}" dt="2024-05-23T23:15:44.167" v="420"/>
        <pc:sldMkLst>
          <pc:docMk/>
          <pc:sldMk cId="816308777" sldId="7297"/>
        </pc:sldMkLst>
        <pc:spChg chg="mod">
          <ac:chgData name="Andres Villa Diaz" userId="457bc01a-a0c5-4113-b5db-9cc8278afd39" providerId="ADAL" clId="{E88AA0F1-7B4C-481A-9F3F-8075A244F6D1}" dt="2024-05-23T21:18:40.230" v="105" actId="1076"/>
          <ac:spMkLst>
            <pc:docMk/>
            <pc:sldMk cId="816308777" sldId="7297"/>
            <ac:spMk id="16" creationId="{719EF98A-ED34-5624-6EBE-3417612738AE}"/>
          </ac:spMkLst>
        </pc:spChg>
        <pc:extLst>
          <p:ext xmlns:p="http://schemas.openxmlformats.org/presentationml/2006/main" uri="{D6D511B9-2390-475A-947B-AFAB55BFBCF1}">
            <pc226:cmChg xmlns:pc226="http://schemas.microsoft.com/office/powerpoint/2022/06/main/command" chg="add">
              <pc226:chgData name="Andres Villa Diaz" userId="457bc01a-a0c5-4113-b5db-9cc8278afd39" providerId="ADAL" clId="{E88AA0F1-7B4C-481A-9F3F-8075A244F6D1}" dt="2024-05-23T22:48:39.668" v="106"/>
              <pc2:cmMkLst xmlns:pc2="http://schemas.microsoft.com/office/powerpoint/2019/9/main/command">
                <pc:docMk/>
                <pc:sldMk cId="816308777" sldId="7297"/>
                <pc2:cmMk id="{4A600096-5F26-4F8E-8722-9345047494EC}"/>
              </pc2:cmMkLst>
            </pc226:cmChg>
            <pc226:cmChg xmlns:pc226="http://schemas.microsoft.com/office/powerpoint/2022/06/main/command" chg="add mod">
              <pc226:chgData name="Andres Villa Diaz" userId="457bc01a-a0c5-4113-b5db-9cc8278afd39" providerId="ADAL" clId="{E88AA0F1-7B4C-481A-9F3F-8075A244F6D1}" dt="2024-05-23T23:15:44.167" v="420"/>
              <pc2:cmMkLst xmlns:pc2="http://schemas.microsoft.com/office/powerpoint/2019/9/main/command">
                <pc:docMk/>
                <pc:sldMk cId="816308777" sldId="7297"/>
                <pc2:cmMk id="{8F77D7D5-F5BD-4F9C-A8E7-8508FD9F5E66}"/>
              </pc2:cmMkLst>
            </pc226:cmChg>
          </p:ext>
        </pc:extLst>
      </pc:sldChg>
      <pc:sldChg chg="addCm">
        <pc:chgData name="Andres Villa Diaz" userId="457bc01a-a0c5-4113-b5db-9cc8278afd39" providerId="ADAL" clId="{E88AA0F1-7B4C-481A-9F3F-8075A244F6D1}" dt="2024-05-23T22:49:51.255" v="107"/>
        <pc:sldMkLst>
          <pc:docMk/>
          <pc:sldMk cId="3761148309" sldId="7304"/>
        </pc:sldMkLst>
        <pc:extLst>
          <p:ext xmlns:p="http://schemas.openxmlformats.org/presentationml/2006/main" uri="{D6D511B9-2390-475A-947B-AFAB55BFBCF1}">
            <pc226:cmChg xmlns:pc226="http://schemas.microsoft.com/office/powerpoint/2022/06/main/command" chg="add">
              <pc226:chgData name="Andres Villa Diaz" userId="457bc01a-a0c5-4113-b5db-9cc8278afd39" providerId="ADAL" clId="{E88AA0F1-7B4C-481A-9F3F-8075A244F6D1}" dt="2024-05-23T22:49:51.255" v="107"/>
              <pc2:cmMkLst xmlns:pc2="http://schemas.microsoft.com/office/powerpoint/2019/9/main/command">
                <pc:docMk/>
                <pc:sldMk cId="3761148309" sldId="7304"/>
                <pc2:cmMk id="{35DB94D8-2EC1-41CA-9398-A3414EFAC704}"/>
              </pc2:cmMkLst>
            </pc226:cmChg>
          </p:ext>
        </pc:extLst>
      </pc:sldChg>
      <pc:sldChg chg="modSp mod">
        <pc:chgData name="Andres Villa Diaz" userId="457bc01a-a0c5-4113-b5db-9cc8278afd39" providerId="ADAL" clId="{E88AA0F1-7B4C-481A-9F3F-8075A244F6D1}" dt="2024-05-23T23:17:06.826" v="482" actId="20577"/>
        <pc:sldMkLst>
          <pc:docMk/>
          <pc:sldMk cId="82269474" sldId="7309"/>
        </pc:sldMkLst>
        <pc:spChg chg="mod">
          <ac:chgData name="Andres Villa Diaz" userId="457bc01a-a0c5-4113-b5db-9cc8278afd39" providerId="ADAL" clId="{E88AA0F1-7B4C-481A-9F3F-8075A244F6D1}" dt="2024-05-23T23:17:06.826" v="482" actId="20577"/>
          <ac:spMkLst>
            <pc:docMk/>
            <pc:sldMk cId="82269474" sldId="7309"/>
            <ac:spMk id="3" creationId="{F856A378-9B33-29F9-F9D1-45EC95B5F8A1}"/>
          </ac:spMkLst>
        </pc:spChg>
      </pc:sldChg>
      <pc:sldChg chg="modSp">
        <pc:chgData name="Andres Villa Diaz" userId="457bc01a-a0c5-4113-b5db-9cc8278afd39" providerId="ADAL" clId="{E88AA0F1-7B4C-481A-9F3F-8075A244F6D1}" dt="2024-05-24T13:51:26.945" v="491" actId="20577"/>
        <pc:sldMkLst>
          <pc:docMk/>
          <pc:sldMk cId="1665075168" sldId="7311"/>
        </pc:sldMkLst>
        <pc:graphicFrameChg chg="mod">
          <ac:chgData name="Andres Villa Diaz" userId="457bc01a-a0c5-4113-b5db-9cc8278afd39" providerId="ADAL" clId="{E88AA0F1-7B4C-481A-9F3F-8075A244F6D1}" dt="2024-05-24T13:51:26.945" v="491" actId="20577"/>
          <ac:graphicFrameMkLst>
            <pc:docMk/>
            <pc:sldMk cId="1665075168" sldId="7311"/>
            <ac:graphicFrameMk id="7" creationId="{77132CE7-1CB5-27F2-4F25-24259E85715C}"/>
          </ac:graphicFrameMkLst>
        </pc:graphicFrameChg>
      </pc:sldChg>
    </pc:docChg>
  </pc:docChgLst>
  <pc:docChgLst>
    <pc:chgData name="Juan Manuel Gutierrez Herrera" userId="S::jmgutierrez@superfinanciera.gov.co::d411018f-3e34-416b-bdad-10b84fb2b0d9" providerId="AD" clId="Web-{700E0076-57C6-A8A4-596F-AAFDACDEF4F1}"/>
    <pc:docChg chg="addSld">
      <pc:chgData name="Juan Manuel Gutierrez Herrera" userId="S::jmgutierrez@superfinanciera.gov.co::d411018f-3e34-416b-bdad-10b84fb2b0d9" providerId="AD" clId="Web-{700E0076-57C6-A8A4-596F-AAFDACDEF4F1}" dt="2024-05-17T21:34:37.690" v="11"/>
      <pc:docMkLst>
        <pc:docMk/>
      </pc:docMkLst>
      <pc:sldChg chg="add">
        <pc:chgData name="Juan Manuel Gutierrez Herrera" userId="S::jmgutierrez@superfinanciera.gov.co::d411018f-3e34-416b-bdad-10b84fb2b0d9" providerId="AD" clId="Web-{700E0076-57C6-A8A4-596F-AAFDACDEF4F1}" dt="2024-05-17T21:34:37.362" v="1"/>
        <pc:sldMkLst>
          <pc:docMk/>
          <pc:sldMk cId="1658429358" sldId="7231"/>
        </pc:sldMkLst>
      </pc:sldChg>
      <pc:sldChg chg="add">
        <pc:chgData name="Juan Manuel Gutierrez Herrera" userId="S::jmgutierrez@superfinanciera.gov.co::d411018f-3e34-416b-bdad-10b84fb2b0d9" providerId="AD" clId="Web-{700E0076-57C6-A8A4-596F-AAFDACDEF4F1}" dt="2024-05-17T21:34:37.472" v="9"/>
        <pc:sldMkLst>
          <pc:docMk/>
          <pc:sldMk cId="2122406251" sldId="7232"/>
        </pc:sldMkLst>
      </pc:sldChg>
      <pc:sldChg chg="add">
        <pc:chgData name="Juan Manuel Gutierrez Herrera" userId="S::jmgutierrez@superfinanciera.gov.co::d411018f-3e34-416b-bdad-10b84fb2b0d9" providerId="AD" clId="Web-{700E0076-57C6-A8A4-596F-AAFDACDEF4F1}" dt="2024-05-17T21:34:37.487" v="10"/>
        <pc:sldMkLst>
          <pc:docMk/>
          <pc:sldMk cId="1480027516" sldId="7259"/>
        </pc:sldMkLst>
      </pc:sldChg>
      <pc:sldChg chg="add">
        <pc:chgData name="Juan Manuel Gutierrez Herrera" userId="S::jmgutierrez@superfinanciera.gov.co::d411018f-3e34-416b-bdad-10b84fb2b0d9" providerId="AD" clId="Web-{700E0076-57C6-A8A4-596F-AAFDACDEF4F1}" dt="2024-05-17T21:34:37.690" v="11"/>
        <pc:sldMkLst>
          <pc:docMk/>
          <pc:sldMk cId="3644225624" sldId="7262"/>
        </pc:sldMkLst>
      </pc:sldChg>
      <pc:sldChg chg="add">
        <pc:chgData name="Juan Manuel Gutierrez Herrera" userId="S::jmgutierrez@superfinanciera.gov.co::d411018f-3e34-416b-bdad-10b84fb2b0d9" providerId="AD" clId="Web-{700E0076-57C6-A8A4-596F-AAFDACDEF4F1}" dt="2024-05-17T21:34:37.362" v="0"/>
        <pc:sldMkLst>
          <pc:docMk/>
          <pc:sldMk cId="656056975" sldId="7292"/>
        </pc:sldMkLst>
      </pc:sldChg>
      <pc:sldChg chg="add">
        <pc:chgData name="Juan Manuel Gutierrez Herrera" userId="S::jmgutierrez@superfinanciera.gov.co::d411018f-3e34-416b-bdad-10b84fb2b0d9" providerId="AD" clId="Web-{700E0076-57C6-A8A4-596F-AAFDACDEF4F1}" dt="2024-05-17T21:34:37.393" v="2"/>
        <pc:sldMkLst>
          <pc:docMk/>
          <pc:sldMk cId="2327093241" sldId="7293"/>
        </pc:sldMkLst>
      </pc:sldChg>
      <pc:sldChg chg="add">
        <pc:chgData name="Juan Manuel Gutierrez Herrera" userId="S::jmgutierrez@superfinanciera.gov.co::d411018f-3e34-416b-bdad-10b84fb2b0d9" providerId="AD" clId="Web-{700E0076-57C6-A8A4-596F-AAFDACDEF4F1}" dt="2024-05-17T21:34:37.393" v="3"/>
        <pc:sldMkLst>
          <pc:docMk/>
          <pc:sldMk cId="567648341" sldId="7294"/>
        </pc:sldMkLst>
      </pc:sldChg>
      <pc:sldChg chg="add">
        <pc:chgData name="Juan Manuel Gutierrez Herrera" userId="S::jmgutierrez@superfinanciera.gov.co::d411018f-3e34-416b-bdad-10b84fb2b0d9" providerId="AD" clId="Web-{700E0076-57C6-A8A4-596F-AAFDACDEF4F1}" dt="2024-05-17T21:34:37.409" v="4"/>
        <pc:sldMkLst>
          <pc:docMk/>
          <pc:sldMk cId="3809945167" sldId="7295"/>
        </pc:sldMkLst>
      </pc:sldChg>
      <pc:sldChg chg="add">
        <pc:chgData name="Juan Manuel Gutierrez Herrera" userId="S::jmgutierrez@superfinanciera.gov.co::d411018f-3e34-416b-bdad-10b84fb2b0d9" providerId="AD" clId="Web-{700E0076-57C6-A8A4-596F-AAFDACDEF4F1}" dt="2024-05-17T21:34:37.425" v="5"/>
        <pc:sldMkLst>
          <pc:docMk/>
          <pc:sldMk cId="2807081618" sldId="7296"/>
        </pc:sldMkLst>
      </pc:sldChg>
      <pc:sldChg chg="add">
        <pc:chgData name="Juan Manuel Gutierrez Herrera" userId="S::jmgutierrez@superfinanciera.gov.co::d411018f-3e34-416b-bdad-10b84fb2b0d9" providerId="AD" clId="Web-{700E0076-57C6-A8A4-596F-AAFDACDEF4F1}" dt="2024-05-17T21:34:37.440" v="6"/>
        <pc:sldMkLst>
          <pc:docMk/>
          <pc:sldMk cId="1317398473" sldId="7297"/>
        </pc:sldMkLst>
      </pc:sldChg>
      <pc:sldChg chg="add">
        <pc:chgData name="Juan Manuel Gutierrez Herrera" userId="S::jmgutierrez@superfinanciera.gov.co::d411018f-3e34-416b-bdad-10b84fb2b0d9" providerId="AD" clId="Web-{700E0076-57C6-A8A4-596F-AAFDACDEF4F1}" dt="2024-05-17T21:34:37.456" v="7"/>
        <pc:sldMkLst>
          <pc:docMk/>
          <pc:sldMk cId="2861090896" sldId="7298"/>
        </pc:sldMkLst>
      </pc:sldChg>
      <pc:sldChg chg="add">
        <pc:chgData name="Juan Manuel Gutierrez Herrera" userId="S::jmgutierrez@superfinanciera.gov.co::d411018f-3e34-416b-bdad-10b84fb2b0d9" providerId="AD" clId="Web-{700E0076-57C6-A8A4-596F-AAFDACDEF4F1}" dt="2024-05-17T21:34:37.472" v="8"/>
        <pc:sldMkLst>
          <pc:docMk/>
          <pc:sldMk cId="2173999220" sldId="7299"/>
        </pc:sldMkLst>
      </pc:sldChg>
    </pc:docChg>
  </pc:docChgLst>
  <pc:docChgLst>
    <pc:chgData name="Juan Manuel Gutierrez Herrera" userId="S::jmgutierrez@superfinanciera.gov.co::d411018f-3e34-416b-bdad-10b84fb2b0d9" providerId="AD" clId="Web-{259FAD25-2FCD-2D81-B567-379E7BD1B616}"/>
    <pc:docChg chg="addSld delSld modSld sldOrd">
      <pc:chgData name="Juan Manuel Gutierrez Herrera" userId="S::jmgutierrez@superfinanciera.gov.co::d411018f-3e34-416b-bdad-10b84fb2b0d9" providerId="AD" clId="Web-{259FAD25-2FCD-2D81-B567-379E7BD1B616}" dt="2024-05-15T03:34:20.098" v="486" actId="20577"/>
      <pc:docMkLst>
        <pc:docMk/>
      </pc:docMkLst>
      <pc:sldChg chg="modSp">
        <pc:chgData name="Juan Manuel Gutierrez Herrera" userId="S::jmgutierrez@superfinanciera.gov.co::d411018f-3e34-416b-bdad-10b84fb2b0d9" providerId="AD" clId="Web-{259FAD25-2FCD-2D81-B567-379E7BD1B616}" dt="2024-05-15T03:19:37.292" v="233" actId="20577"/>
        <pc:sldMkLst>
          <pc:docMk/>
          <pc:sldMk cId="1175661569" sldId="7229"/>
        </pc:sldMkLst>
        <pc:spChg chg="mod">
          <ac:chgData name="Juan Manuel Gutierrez Herrera" userId="S::jmgutierrez@superfinanciera.gov.co::d411018f-3e34-416b-bdad-10b84fb2b0d9" providerId="AD" clId="Web-{259FAD25-2FCD-2D81-B567-379E7BD1B616}" dt="2024-05-15T03:19:37.292" v="233" actId="20577"/>
          <ac:spMkLst>
            <pc:docMk/>
            <pc:sldMk cId="1175661569" sldId="7229"/>
            <ac:spMk id="5" creationId="{76BF7339-03E7-96BE-C14E-853DFE57B65A}"/>
          </ac:spMkLst>
        </pc:spChg>
      </pc:sldChg>
      <pc:sldChg chg="del">
        <pc:chgData name="Juan Manuel Gutierrez Herrera" userId="S::jmgutierrez@superfinanciera.gov.co::d411018f-3e34-416b-bdad-10b84fb2b0d9" providerId="AD" clId="Web-{259FAD25-2FCD-2D81-B567-379E7BD1B616}" dt="2024-05-15T03:33:24.127" v="478"/>
        <pc:sldMkLst>
          <pc:docMk/>
          <pc:sldMk cId="1658429358" sldId="7231"/>
        </pc:sldMkLst>
      </pc:sldChg>
      <pc:sldChg chg="del">
        <pc:chgData name="Juan Manuel Gutierrez Herrera" userId="S::jmgutierrez@superfinanciera.gov.co::d411018f-3e34-416b-bdad-10b84fb2b0d9" providerId="AD" clId="Web-{259FAD25-2FCD-2D81-B567-379E7BD1B616}" dt="2024-05-15T03:33:03.705" v="475"/>
        <pc:sldMkLst>
          <pc:docMk/>
          <pc:sldMk cId="2122406251" sldId="7232"/>
        </pc:sldMkLst>
      </pc:sldChg>
      <pc:sldChg chg="del">
        <pc:chgData name="Juan Manuel Gutierrez Herrera" userId="S::jmgutierrez@superfinanciera.gov.co::d411018f-3e34-416b-bdad-10b84fb2b0d9" providerId="AD" clId="Web-{259FAD25-2FCD-2D81-B567-379E7BD1B616}" dt="2024-05-15T03:33:01.595" v="472"/>
        <pc:sldMkLst>
          <pc:docMk/>
          <pc:sldMk cId="2657750565" sldId="7233"/>
        </pc:sldMkLst>
      </pc:sldChg>
      <pc:sldChg chg="del">
        <pc:chgData name="Juan Manuel Gutierrez Herrera" userId="S::jmgutierrez@superfinanciera.gov.co::d411018f-3e34-416b-bdad-10b84fb2b0d9" providerId="AD" clId="Web-{259FAD25-2FCD-2D81-B567-379E7BD1B616}" dt="2024-05-15T03:33:05.299" v="476"/>
        <pc:sldMkLst>
          <pc:docMk/>
          <pc:sldMk cId="722892765" sldId="7234"/>
        </pc:sldMkLst>
      </pc:sldChg>
      <pc:sldChg chg="del">
        <pc:chgData name="Juan Manuel Gutierrez Herrera" userId="S::jmgutierrez@superfinanciera.gov.co::d411018f-3e34-416b-bdad-10b84fb2b0d9" providerId="AD" clId="Web-{259FAD25-2FCD-2D81-B567-379E7BD1B616}" dt="2024-05-15T03:20:26.668" v="236"/>
        <pc:sldMkLst>
          <pc:docMk/>
          <pc:sldMk cId="4106682862" sldId="7236"/>
        </pc:sldMkLst>
      </pc:sldChg>
      <pc:sldChg chg="del">
        <pc:chgData name="Juan Manuel Gutierrez Herrera" userId="S::jmgutierrez@superfinanciera.gov.co::d411018f-3e34-416b-bdad-10b84fb2b0d9" providerId="AD" clId="Web-{259FAD25-2FCD-2D81-B567-379E7BD1B616}" dt="2024-05-15T03:32:42.907" v="470"/>
        <pc:sldMkLst>
          <pc:docMk/>
          <pc:sldMk cId="364893070" sldId="7239"/>
        </pc:sldMkLst>
      </pc:sldChg>
      <pc:sldChg chg="del">
        <pc:chgData name="Juan Manuel Gutierrez Herrera" userId="S::jmgutierrez@superfinanciera.gov.co::d411018f-3e34-416b-bdad-10b84fb2b0d9" providerId="AD" clId="Web-{259FAD25-2FCD-2D81-B567-379E7BD1B616}" dt="2024-05-15T03:32:49.829" v="471"/>
        <pc:sldMkLst>
          <pc:docMk/>
          <pc:sldMk cId="2856257007" sldId="7241"/>
        </pc:sldMkLst>
      </pc:sldChg>
      <pc:sldChg chg="del">
        <pc:chgData name="Juan Manuel Gutierrez Herrera" userId="S::jmgutierrez@superfinanciera.gov.co::d411018f-3e34-416b-bdad-10b84fb2b0d9" providerId="AD" clId="Web-{259FAD25-2FCD-2D81-B567-379E7BD1B616}" dt="2024-05-15T03:32:27.501" v="461"/>
        <pc:sldMkLst>
          <pc:docMk/>
          <pc:sldMk cId="673295382" sldId="7251"/>
        </pc:sldMkLst>
      </pc:sldChg>
      <pc:sldChg chg="del">
        <pc:chgData name="Juan Manuel Gutierrez Herrera" userId="S::jmgutierrez@superfinanciera.gov.co::d411018f-3e34-416b-bdad-10b84fb2b0d9" providerId="AD" clId="Web-{259FAD25-2FCD-2D81-B567-379E7BD1B616}" dt="2024-05-15T03:33:01.595" v="474"/>
        <pc:sldMkLst>
          <pc:docMk/>
          <pc:sldMk cId="1480027516" sldId="7259"/>
        </pc:sldMkLst>
      </pc:sldChg>
      <pc:sldChg chg="del">
        <pc:chgData name="Juan Manuel Gutierrez Herrera" userId="S::jmgutierrez@superfinanciera.gov.co::d411018f-3e34-416b-bdad-10b84fb2b0d9" providerId="AD" clId="Web-{259FAD25-2FCD-2D81-B567-379E7BD1B616}" dt="2024-05-15T03:33:01.595" v="473"/>
        <pc:sldMkLst>
          <pc:docMk/>
          <pc:sldMk cId="3831709450" sldId="7260"/>
        </pc:sldMkLst>
      </pc:sldChg>
      <pc:sldChg chg="ord">
        <pc:chgData name="Juan Manuel Gutierrez Herrera" userId="S::jmgutierrez@superfinanciera.gov.co::d411018f-3e34-416b-bdad-10b84fb2b0d9" providerId="AD" clId="Web-{259FAD25-2FCD-2D81-B567-379E7BD1B616}" dt="2024-05-15T03:25:30.161" v="313"/>
        <pc:sldMkLst>
          <pc:docMk/>
          <pc:sldMk cId="1949365140" sldId="7261"/>
        </pc:sldMkLst>
      </pc:sldChg>
      <pc:sldChg chg="del">
        <pc:chgData name="Juan Manuel Gutierrez Herrera" userId="S::jmgutierrez@superfinanciera.gov.co::d411018f-3e34-416b-bdad-10b84fb2b0d9" providerId="AD" clId="Web-{259FAD25-2FCD-2D81-B567-379E7BD1B616}" dt="2024-05-15T03:33:09.002" v="477"/>
        <pc:sldMkLst>
          <pc:docMk/>
          <pc:sldMk cId="3644225624" sldId="7262"/>
        </pc:sldMkLst>
      </pc:sldChg>
      <pc:sldChg chg="ord">
        <pc:chgData name="Juan Manuel Gutierrez Herrera" userId="S::jmgutierrez@superfinanciera.gov.co::d411018f-3e34-416b-bdad-10b84fb2b0d9" providerId="AD" clId="Web-{259FAD25-2FCD-2D81-B567-379E7BD1B616}" dt="2024-05-15T03:25:30.161" v="312"/>
        <pc:sldMkLst>
          <pc:docMk/>
          <pc:sldMk cId="2643241531" sldId="7263"/>
        </pc:sldMkLst>
      </pc:sldChg>
      <pc:sldChg chg="ord">
        <pc:chgData name="Juan Manuel Gutierrez Herrera" userId="S::jmgutierrez@superfinanciera.gov.co::d411018f-3e34-416b-bdad-10b84fb2b0d9" providerId="AD" clId="Web-{259FAD25-2FCD-2D81-B567-379E7BD1B616}" dt="2024-05-15T03:25:30.161" v="311"/>
        <pc:sldMkLst>
          <pc:docMk/>
          <pc:sldMk cId="2384820824" sldId="7264"/>
        </pc:sldMkLst>
      </pc:sldChg>
      <pc:sldChg chg="modSp">
        <pc:chgData name="Juan Manuel Gutierrez Herrera" userId="S::jmgutierrez@superfinanciera.gov.co::d411018f-3e34-416b-bdad-10b84fb2b0d9" providerId="AD" clId="Web-{259FAD25-2FCD-2D81-B567-379E7BD1B616}" dt="2024-05-15T03:20:08.199" v="235" actId="20577"/>
        <pc:sldMkLst>
          <pc:docMk/>
          <pc:sldMk cId="3036178257" sldId="7265"/>
        </pc:sldMkLst>
        <pc:spChg chg="mod">
          <ac:chgData name="Juan Manuel Gutierrez Herrera" userId="S::jmgutierrez@superfinanciera.gov.co::d411018f-3e34-416b-bdad-10b84fb2b0d9" providerId="AD" clId="Web-{259FAD25-2FCD-2D81-B567-379E7BD1B616}" dt="2024-05-15T03:20:08.199" v="235" actId="20577"/>
          <ac:spMkLst>
            <pc:docMk/>
            <pc:sldMk cId="3036178257" sldId="7265"/>
            <ac:spMk id="2" creationId="{E3EF1F1E-B799-731F-6ED3-AA8F3A5CB3FE}"/>
          </ac:spMkLst>
        </pc:spChg>
        <pc:spChg chg="mod">
          <ac:chgData name="Juan Manuel Gutierrez Herrera" userId="S::jmgutierrez@superfinanciera.gov.co::d411018f-3e34-416b-bdad-10b84fb2b0d9" providerId="AD" clId="Web-{259FAD25-2FCD-2D81-B567-379E7BD1B616}" dt="2024-05-15T03:14:34.065" v="27" actId="20577"/>
          <ac:spMkLst>
            <pc:docMk/>
            <pc:sldMk cId="3036178257" sldId="7265"/>
            <ac:spMk id="3" creationId="{817E2A93-AEEB-4E1C-C7D8-7DC21AC84EF9}"/>
          </ac:spMkLst>
        </pc:spChg>
        <pc:spChg chg="mod">
          <ac:chgData name="Juan Manuel Gutierrez Herrera" userId="S::jmgutierrez@superfinanciera.gov.co::d411018f-3e34-416b-bdad-10b84fb2b0d9" providerId="AD" clId="Web-{259FAD25-2FCD-2D81-B567-379E7BD1B616}" dt="2024-05-15T03:14:42.893" v="30" actId="20577"/>
          <ac:spMkLst>
            <pc:docMk/>
            <pc:sldMk cId="3036178257" sldId="7265"/>
            <ac:spMk id="8" creationId="{9BBFFED1-BFCC-9351-5954-A36F2C714BCB}"/>
          </ac:spMkLst>
        </pc:spChg>
      </pc:sldChg>
      <pc:sldChg chg="del">
        <pc:chgData name="Juan Manuel Gutierrez Herrera" userId="S::jmgutierrez@superfinanciera.gov.co::d411018f-3e34-416b-bdad-10b84fb2b0d9" providerId="AD" clId="Web-{259FAD25-2FCD-2D81-B567-379E7BD1B616}" dt="2024-05-15T03:32:27.501" v="468"/>
        <pc:sldMkLst>
          <pc:docMk/>
          <pc:sldMk cId="2365013222" sldId="7267"/>
        </pc:sldMkLst>
      </pc:sldChg>
      <pc:sldChg chg="del">
        <pc:chgData name="Juan Manuel Gutierrez Herrera" userId="S::jmgutierrez@superfinanciera.gov.co::d411018f-3e34-416b-bdad-10b84fb2b0d9" providerId="AD" clId="Web-{259FAD25-2FCD-2D81-B567-379E7BD1B616}" dt="2024-05-15T03:32:27.501" v="467"/>
        <pc:sldMkLst>
          <pc:docMk/>
          <pc:sldMk cId="2685622869" sldId="7268"/>
        </pc:sldMkLst>
      </pc:sldChg>
      <pc:sldChg chg="del">
        <pc:chgData name="Juan Manuel Gutierrez Herrera" userId="S::jmgutierrez@superfinanciera.gov.co::d411018f-3e34-416b-bdad-10b84fb2b0d9" providerId="AD" clId="Web-{259FAD25-2FCD-2D81-B567-379E7BD1B616}" dt="2024-05-15T03:32:27.501" v="466"/>
        <pc:sldMkLst>
          <pc:docMk/>
          <pc:sldMk cId="32089097" sldId="7269"/>
        </pc:sldMkLst>
      </pc:sldChg>
      <pc:sldChg chg="del">
        <pc:chgData name="Juan Manuel Gutierrez Herrera" userId="S::jmgutierrez@superfinanciera.gov.co::d411018f-3e34-416b-bdad-10b84fb2b0d9" providerId="AD" clId="Web-{259FAD25-2FCD-2D81-B567-379E7BD1B616}" dt="2024-05-15T03:22:18.609" v="239"/>
        <pc:sldMkLst>
          <pc:docMk/>
          <pc:sldMk cId="2465426780" sldId="7271"/>
        </pc:sldMkLst>
      </pc:sldChg>
      <pc:sldChg chg="del">
        <pc:chgData name="Juan Manuel Gutierrez Herrera" userId="S::jmgutierrez@superfinanciera.gov.co::d411018f-3e34-416b-bdad-10b84fb2b0d9" providerId="AD" clId="Web-{259FAD25-2FCD-2D81-B567-379E7BD1B616}" dt="2024-05-15T03:32:27.501" v="469"/>
        <pc:sldMkLst>
          <pc:docMk/>
          <pc:sldMk cId="2608834920" sldId="7272"/>
        </pc:sldMkLst>
      </pc:sldChg>
      <pc:sldChg chg="del">
        <pc:chgData name="Juan Manuel Gutierrez Herrera" userId="S::jmgutierrez@superfinanciera.gov.co::d411018f-3e34-416b-bdad-10b84fb2b0d9" providerId="AD" clId="Web-{259FAD25-2FCD-2D81-B567-379E7BD1B616}" dt="2024-05-15T03:32:27.501" v="465"/>
        <pc:sldMkLst>
          <pc:docMk/>
          <pc:sldMk cId="3427964280" sldId="7273"/>
        </pc:sldMkLst>
      </pc:sldChg>
      <pc:sldChg chg="del">
        <pc:chgData name="Juan Manuel Gutierrez Herrera" userId="S::jmgutierrez@superfinanciera.gov.co::d411018f-3e34-416b-bdad-10b84fb2b0d9" providerId="AD" clId="Web-{259FAD25-2FCD-2D81-B567-379E7BD1B616}" dt="2024-05-15T03:32:27.501" v="464"/>
        <pc:sldMkLst>
          <pc:docMk/>
          <pc:sldMk cId="1279447390" sldId="7274"/>
        </pc:sldMkLst>
      </pc:sldChg>
      <pc:sldChg chg="del">
        <pc:chgData name="Juan Manuel Gutierrez Herrera" userId="S::jmgutierrez@superfinanciera.gov.co::d411018f-3e34-416b-bdad-10b84fb2b0d9" providerId="AD" clId="Web-{259FAD25-2FCD-2D81-B567-379E7BD1B616}" dt="2024-05-15T03:32:27.501" v="463"/>
        <pc:sldMkLst>
          <pc:docMk/>
          <pc:sldMk cId="3142753934" sldId="7275"/>
        </pc:sldMkLst>
      </pc:sldChg>
      <pc:sldChg chg="del">
        <pc:chgData name="Juan Manuel Gutierrez Herrera" userId="S::jmgutierrez@superfinanciera.gov.co::d411018f-3e34-416b-bdad-10b84fb2b0d9" providerId="AD" clId="Web-{259FAD25-2FCD-2D81-B567-379E7BD1B616}" dt="2024-05-15T03:32:27.501" v="462"/>
        <pc:sldMkLst>
          <pc:docMk/>
          <pc:sldMk cId="3442097192" sldId="7276"/>
        </pc:sldMkLst>
      </pc:sldChg>
      <pc:sldChg chg="modSp add replId">
        <pc:chgData name="Juan Manuel Gutierrez Herrera" userId="S::jmgutierrez@superfinanciera.gov.co::d411018f-3e34-416b-bdad-10b84fb2b0d9" providerId="AD" clId="Web-{259FAD25-2FCD-2D81-B567-379E7BD1B616}" dt="2024-05-15T03:22:01.030" v="238" actId="20577"/>
        <pc:sldMkLst>
          <pc:docMk/>
          <pc:sldMk cId="183164816" sldId="7277"/>
        </pc:sldMkLst>
        <pc:spChg chg="mod">
          <ac:chgData name="Juan Manuel Gutierrez Herrera" userId="S::jmgutierrez@superfinanciera.gov.co::d411018f-3e34-416b-bdad-10b84fb2b0d9" providerId="AD" clId="Web-{259FAD25-2FCD-2D81-B567-379E7BD1B616}" dt="2024-05-15T03:22:01.030" v="238" actId="20577"/>
          <ac:spMkLst>
            <pc:docMk/>
            <pc:sldMk cId="183164816" sldId="7277"/>
            <ac:spMk id="5" creationId="{76BF7339-03E7-96BE-C14E-853DFE57B65A}"/>
          </ac:spMkLst>
        </pc:spChg>
      </pc:sldChg>
      <pc:sldChg chg="modSp add replId">
        <pc:chgData name="Juan Manuel Gutierrez Herrera" userId="S::jmgutierrez@superfinanciera.gov.co::d411018f-3e34-416b-bdad-10b84fb2b0d9" providerId="AD" clId="Web-{259FAD25-2FCD-2D81-B567-379E7BD1B616}" dt="2024-05-15T03:28:57.104" v="382" actId="20577"/>
        <pc:sldMkLst>
          <pc:docMk/>
          <pc:sldMk cId="2761803034" sldId="7278"/>
        </pc:sldMkLst>
        <pc:spChg chg="mod">
          <ac:chgData name="Juan Manuel Gutierrez Herrera" userId="S::jmgutierrez@superfinanciera.gov.co::d411018f-3e34-416b-bdad-10b84fb2b0d9" providerId="AD" clId="Web-{259FAD25-2FCD-2D81-B567-379E7BD1B616}" dt="2024-05-15T03:28:57.104" v="382" actId="20577"/>
          <ac:spMkLst>
            <pc:docMk/>
            <pc:sldMk cId="2761803034" sldId="7278"/>
            <ac:spMk id="5" creationId="{76BF7339-03E7-96BE-C14E-853DFE57B65A}"/>
          </ac:spMkLst>
        </pc:spChg>
      </pc:sldChg>
      <pc:sldChg chg="modSp add replId">
        <pc:chgData name="Juan Manuel Gutierrez Herrera" userId="S::jmgutierrez@superfinanciera.gov.co::d411018f-3e34-416b-bdad-10b84fb2b0d9" providerId="AD" clId="Web-{259FAD25-2FCD-2D81-B567-379E7BD1B616}" dt="2024-05-15T03:22:46.782" v="246" actId="20577"/>
        <pc:sldMkLst>
          <pc:docMk/>
          <pc:sldMk cId="1536339721" sldId="7279"/>
        </pc:sldMkLst>
        <pc:spChg chg="mod">
          <ac:chgData name="Juan Manuel Gutierrez Herrera" userId="S::jmgutierrez@superfinanciera.gov.co::d411018f-3e34-416b-bdad-10b84fb2b0d9" providerId="AD" clId="Web-{259FAD25-2FCD-2D81-B567-379E7BD1B616}" dt="2024-05-15T03:22:46.782" v="246" actId="20577"/>
          <ac:spMkLst>
            <pc:docMk/>
            <pc:sldMk cId="1536339721" sldId="7279"/>
            <ac:spMk id="5" creationId="{76BF7339-03E7-96BE-C14E-853DFE57B65A}"/>
          </ac:spMkLst>
        </pc:spChg>
      </pc:sldChg>
      <pc:sldChg chg="modSp add replId">
        <pc:chgData name="Juan Manuel Gutierrez Herrera" userId="S::jmgutierrez@superfinanciera.gov.co::d411018f-3e34-416b-bdad-10b84fb2b0d9" providerId="AD" clId="Web-{259FAD25-2FCD-2D81-B567-379E7BD1B616}" dt="2024-05-15T03:22:52.735" v="247" actId="20577"/>
        <pc:sldMkLst>
          <pc:docMk/>
          <pc:sldMk cId="938312218" sldId="7280"/>
        </pc:sldMkLst>
        <pc:spChg chg="mod">
          <ac:chgData name="Juan Manuel Gutierrez Herrera" userId="S::jmgutierrez@superfinanciera.gov.co::d411018f-3e34-416b-bdad-10b84fb2b0d9" providerId="AD" clId="Web-{259FAD25-2FCD-2D81-B567-379E7BD1B616}" dt="2024-05-15T03:22:52.735" v="247" actId="20577"/>
          <ac:spMkLst>
            <pc:docMk/>
            <pc:sldMk cId="938312218" sldId="7280"/>
            <ac:spMk id="5" creationId="{76BF7339-03E7-96BE-C14E-853DFE57B65A}"/>
          </ac:spMkLst>
        </pc:spChg>
      </pc:sldChg>
      <pc:sldChg chg="modSp add replId">
        <pc:chgData name="Juan Manuel Gutierrez Herrera" userId="S::jmgutierrez@superfinanciera.gov.co::d411018f-3e34-416b-bdad-10b84fb2b0d9" providerId="AD" clId="Web-{259FAD25-2FCD-2D81-B567-379E7BD1B616}" dt="2024-05-15T03:22:57.985" v="248" actId="20577"/>
        <pc:sldMkLst>
          <pc:docMk/>
          <pc:sldMk cId="3104061747" sldId="7281"/>
        </pc:sldMkLst>
        <pc:spChg chg="mod">
          <ac:chgData name="Juan Manuel Gutierrez Herrera" userId="S::jmgutierrez@superfinanciera.gov.co::d411018f-3e34-416b-bdad-10b84fb2b0d9" providerId="AD" clId="Web-{259FAD25-2FCD-2D81-B567-379E7BD1B616}" dt="2024-05-15T03:22:57.985" v="248" actId="20577"/>
          <ac:spMkLst>
            <pc:docMk/>
            <pc:sldMk cId="3104061747" sldId="7281"/>
            <ac:spMk id="5" creationId="{76BF7339-03E7-96BE-C14E-853DFE57B65A}"/>
          </ac:spMkLst>
        </pc:spChg>
      </pc:sldChg>
      <pc:sldChg chg="modSp add replId">
        <pc:chgData name="Juan Manuel Gutierrez Herrera" userId="S::jmgutierrez@superfinanciera.gov.co::d411018f-3e34-416b-bdad-10b84fb2b0d9" providerId="AD" clId="Web-{259FAD25-2FCD-2D81-B567-379E7BD1B616}" dt="2024-05-15T03:23:03.548" v="249" actId="20577"/>
        <pc:sldMkLst>
          <pc:docMk/>
          <pc:sldMk cId="1374041875" sldId="7282"/>
        </pc:sldMkLst>
        <pc:spChg chg="mod">
          <ac:chgData name="Juan Manuel Gutierrez Herrera" userId="S::jmgutierrez@superfinanciera.gov.co::d411018f-3e34-416b-bdad-10b84fb2b0d9" providerId="AD" clId="Web-{259FAD25-2FCD-2D81-B567-379E7BD1B616}" dt="2024-05-15T03:23:03.548" v="249" actId="20577"/>
          <ac:spMkLst>
            <pc:docMk/>
            <pc:sldMk cId="1374041875" sldId="7282"/>
            <ac:spMk id="5" creationId="{76BF7339-03E7-96BE-C14E-853DFE57B65A}"/>
          </ac:spMkLst>
        </pc:spChg>
      </pc:sldChg>
      <pc:sldChg chg="modSp add replId">
        <pc:chgData name="Juan Manuel Gutierrez Herrera" userId="S::jmgutierrez@superfinanciera.gov.co::d411018f-3e34-416b-bdad-10b84fb2b0d9" providerId="AD" clId="Web-{259FAD25-2FCD-2D81-B567-379E7BD1B616}" dt="2024-05-15T03:23:33.877" v="259" actId="20577"/>
        <pc:sldMkLst>
          <pc:docMk/>
          <pc:sldMk cId="197037551" sldId="7283"/>
        </pc:sldMkLst>
        <pc:spChg chg="mod">
          <ac:chgData name="Juan Manuel Gutierrez Herrera" userId="S::jmgutierrez@superfinanciera.gov.co::d411018f-3e34-416b-bdad-10b84fb2b0d9" providerId="AD" clId="Web-{259FAD25-2FCD-2D81-B567-379E7BD1B616}" dt="2024-05-15T03:23:33.877" v="259" actId="20577"/>
          <ac:spMkLst>
            <pc:docMk/>
            <pc:sldMk cId="197037551" sldId="7283"/>
            <ac:spMk id="2" creationId="{1095F261-ECD4-2927-F629-1257F12E5661}"/>
          </ac:spMkLst>
        </pc:spChg>
      </pc:sldChg>
      <pc:sldChg chg="modSp add replId">
        <pc:chgData name="Juan Manuel Gutierrez Herrera" userId="S::jmgutierrez@superfinanciera.gov.co::d411018f-3e34-416b-bdad-10b84fb2b0d9" providerId="AD" clId="Web-{259FAD25-2FCD-2D81-B567-379E7BD1B616}" dt="2024-05-15T03:23:59.721" v="279" actId="20577"/>
        <pc:sldMkLst>
          <pc:docMk/>
          <pc:sldMk cId="2822652419" sldId="7284"/>
        </pc:sldMkLst>
        <pc:spChg chg="mod">
          <ac:chgData name="Juan Manuel Gutierrez Herrera" userId="S::jmgutierrez@superfinanciera.gov.co::d411018f-3e34-416b-bdad-10b84fb2b0d9" providerId="AD" clId="Web-{259FAD25-2FCD-2D81-B567-379E7BD1B616}" dt="2024-05-15T03:23:59.721" v="279" actId="20577"/>
          <ac:spMkLst>
            <pc:docMk/>
            <pc:sldMk cId="2822652419" sldId="7284"/>
            <ac:spMk id="2" creationId="{1095F261-ECD4-2927-F629-1257F12E5661}"/>
          </ac:spMkLst>
        </pc:spChg>
      </pc:sldChg>
      <pc:sldChg chg="modSp add replId">
        <pc:chgData name="Juan Manuel Gutierrez Herrera" userId="S::jmgutierrez@superfinanciera.gov.co::d411018f-3e34-416b-bdad-10b84fb2b0d9" providerId="AD" clId="Web-{259FAD25-2FCD-2D81-B567-379E7BD1B616}" dt="2024-05-15T03:26:02.615" v="325" actId="20577"/>
        <pc:sldMkLst>
          <pc:docMk/>
          <pc:sldMk cId="2563191978" sldId="7285"/>
        </pc:sldMkLst>
        <pc:spChg chg="mod">
          <ac:chgData name="Juan Manuel Gutierrez Herrera" userId="S::jmgutierrez@superfinanciera.gov.co::d411018f-3e34-416b-bdad-10b84fb2b0d9" providerId="AD" clId="Web-{259FAD25-2FCD-2D81-B567-379E7BD1B616}" dt="2024-05-15T03:26:02.615" v="325" actId="20577"/>
          <ac:spMkLst>
            <pc:docMk/>
            <pc:sldMk cId="2563191978" sldId="7285"/>
            <ac:spMk id="2" creationId="{1095F261-ECD4-2927-F629-1257F12E5661}"/>
          </ac:spMkLst>
        </pc:spChg>
      </pc:sldChg>
      <pc:sldChg chg="modSp add replId">
        <pc:chgData name="Juan Manuel Gutierrez Herrera" userId="S::jmgutierrez@superfinanciera.gov.co::d411018f-3e34-416b-bdad-10b84fb2b0d9" providerId="AD" clId="Web-{259FAD25-2FCD-2D81-B567-379E7BD1B616}" dt="2024-05-15T03:27:03.992" v="333" actId="20577"/>
        <pc:sldMkLst>
          <pc:docMk/>
          <pc:sldMk cId="2595984920" sldId="7286"/>
        </pc:sldMkLst>
        <pc:spChg chg="mod">
          <ac:chgData name="Juan Manuel Gutierrez Herrera" userId="S::jmgutierrez@superfinanciera.gov.co::d411018f-3e34-416b-bdad-10b84fb2b0d9" providerId="AD" clId="Web-{259FAD25-2FCD-2D81-B567-379E7BD1B616}" dt="2024-05-15T03:27:03.992" v="333" actId="20577"/>
          <ac:spMkLst>
            <pc:docMk/>
            <pc:sldMk cId="2595984920" sldId="7286"/>
            <ac:spMk id="2" creationId="{1095F261-ECD4-2927-F629-1257F12E5661}"/>
          </ac:spMkLst>
        </pc:spChg>
      </pc:sldChg>
      <pc:sldChg chg="modSp add replId">
        <pc:chgData name="Juan Manuel Gutierrez Herrera" userId="S::jmgutierrez@superfinanciera.gov.co::d411018f-3e34-416b-bdad-10b84fb2b0d9" providerId="AD" clId="Web-{259FAD25-2FCD-2D81-B567-379E7BD1B616}" dt="2024-05-15T03:28:22.119" v="371" actId="20577"/>
        <pc:sldMkLst>
          <pc:docMk/>
          <pc:sldMk cId="1395516089" sldId="7287"/>
        </pc:sldMkLst>
        <pc:spChg chg="mod">
          <ac:chgData name="Juan Manuel Gutierrez Herrera" userId="S::jmgutierrez@superfinanciera.gov.co::d411018f-3e34-416b-bdad-10b84fb2b0d9" providerId="AD" clId="Web-{259FAD25-2FCD-2D81-B567-379E7BD1B616}" dt="2024-05-15T03:28:22.119" v="371" actId="20577"/>
          <ac:spMkLst>
            <pc:docMk/>
            <pc:sldMk cId="1395516089" sldId="7287"/>
            <ac:spMk id="2" creationId="{1095F261-ECD4-2927-F629-1257F12E5661}"/>
          </ac:spMkLst>
        </pc:spChg>
      </pc:sldChg>
      <pc:sldChg chg="modSp add replId">
        <pc:chgData name="Juan Manuel Gutierrez Herrera" userId="S::jmgutierrez@superfinanciera.gov.co::d411018f-3e34-416b-bdad-10b84fb2b0d9" providerId="AD" clId="Web-{259FAD25-2FCD-2D81-B567-379E7BD1B616}" dt="2024-05-15T03:28:33.697" v="378" actId="20577"/>
        <pc:sldMkLst>
          <pc:docMk/>
          <pc:sldMk cId="1891126978" sldId="7288"/>
        </pc:sldMkLst>
        <pc:spChg chg="mod">
          <ac:chgData name="Juan Manuel Gutierrez Herrera" userId="S::jmgutierrez@superfinanciera.gov.co::d411018f-3e34-416b-bdad-10b84fb2b0d9" providerId="AD" clId="Web-{259FAD25-2FCD-2D81-B567-379E7BD1B616}" dt="2024-05-15T03:28:33.697" v="378" actId="20577"/>
          <ac:spMkLst>
            <pc:docMk/>
            <pc:sldMk cId="1891126978" sldId="7288"/>
            <ac:spMk id="2" creationId="{1095F261-ECD4-2927-F629-1257F12E5661}"/>
          </ac:spMkLst>
        </pc:spChg>
      </pc:sldChg>
      <pc:sldChg chg="modSp add replId">
        <pc:chgData name="Juan Manuel Gutierrez Herrera" userId="S::jmgutierrez@superfinanciera.gov.co::d411018f-3e34-416b-bdad-10b84fb2b0d9" providerId="AD" clId="Web-{259FAD25-2FCD-2D81-B567-379E7BD1B616}" dt="2024-05-15T03:29:40.074" v="409" actId="20577"/>
        <pc:sldMkLst>
          <pc:docMk/>
          <pc:sldMk cId="3862274983" sldId="7289"/>
        </pc:sldMkLst>
        <pc:spChg chg="mod">
          <ac:chgData name="Juan Manuel Gutierrez Herrera" userId="S::jmgutierrez@superfinanciera.gov.co::d411018f-3e34-416b-bdad-10b84fb2b0d9" providerId="AD" clId="Web-{259FAD25-2FCD-2D81-B567-379E7BD1B616}" dt="2024-05-15T03:29:40.074" v="409" actId="20577"/>
          <ac:spMkLst>
            <pc:docMk/>
            <pc:sldMk cId="3862274983" sldId="7289"/>
            <ac:spMk id="2" creationId="{1095F261-ECD4-2927-F629-1257F12E5661}"/>
          </ac:spMkLst>
        </pc:spChg>
      </pc:sldChg>
      <pc:sldChg chg="add del replId">
        <pc:chgData name="Juan Manuel Gutierrez Herrera" userId="S::jmgutierrez@superfinanciera.gov.co::d411018f-3e34-416b-bdad-10b84fb2b0d9" providerId="AD" clId="Web-{259FAD25-2FCD-2D81-B567-379E7BD1B616}" dt="2024-05-15T03:28:48.229" v="381"/>
        <pc:sldMkLst>
          <pc:docMk/>
          <pc:sldMk cId="1308918838" sldId="7290"/>
        </pc:sldMkLst>
      </pc:sldChg>
      <pc:sldChg chg="modSp add replId">
        <pc:chgData name="Juan Manuel Gutierrez Herrera" userId="S::jmgutierrez@superfinanciera.gov.co::d411018f-3e34-416b-bdad-10b84fb2b0d9" providerId="AD" clId="Web-{259FAD25-2FCD-2D81-B567-379E7BD1B616}" dt="2024-05-15T03:29:55.622" v="433" actId="20577"/>
        <pc:sldMkLst>
          <pc:docMk/>
          <pc:sldMk cId="1949659059" sldId="7290"/>
        </pc:sldMkLst>
        <pc:spChg chg="mod">
          <ac:chgData name="Juan Manuel Gutierrez Herrera" userId="S::jmgutierrez@superfinanciera.gov.co::d411018f-3e34-416b-bdad-10b84fb2b0d9" providerId="AD" clId="Web-{259FAD25-2FCD-2D81-B567-379E7BD1B616}" dt="2024-05-15T03:29:55.622" v="433" actId="20577"/>
          <ac:spMkLst>
            <pc:docMk/>
            <pc:sldMk cId="1949659059" sldId="7290"/>
            <ac:spMk id="2" creationId="{1095F261-ECD4-2927-F629-1257F12E5661}"/>
          </ac:spMkLst>
        </pc:spChg>
      </pc:sldChg>
      <pc:sldChg chg="modSp add replId">
        <pc:chgData name="Juan Manuel Gutierrez Herrera" userId="S::jmgutierrez@superfinanciera.gov.co::d411018f-3e34-416b-bdad-10b84fb2b0d9" providerId="AD" clId="Web-{259FAD25-2FCD-2D81-B567-379E7BD1B616}" dt="2024-05-15T03:34:20.098" v="486" actId="20577"/>
        <pc:sldMkLst>
          <pc:docMk/>
          <pc:sldMk cId="3509637900" sldId="7291"/>
        </pc:sldMkLst>
        <pc:spChg chg="mod">
          <ac:chgData name="Juan Manuel Gutierrez Herrera" userId="S::jmgutierrez@superfinanciera.gov.co::d411018f-3e34-416b-bdad-10b84fb2b0d9" providerId="AD" clId="Web-{259FAD25-2FCD-2D81-B567-379E7BD1B616}" dt="2024-05-15T03:34:20.098" v="486" actId="20577"/>
          <ac:spMkLst>
            <pc:docMk/>
            <pc:sldMk cId="3509637900" sldId="7291"/>
            <ac:spMk id="2" creationId="{1095F261-ECD4-2927-F629-1257F12E5661}"/>
          </ac:spMkLst>
        </pc:spChg>
      </pc:sldChg>
    </pc:docChg>
  </pc:docChgLst>
</pc:chgInfo>
</file>

<file path=ppt/comments/modernComment_1C7A_74356FB3.xml><?xml version="1.0" encoding="utf-8"?>
<p188:cmLst xmlns:a="http://schemas.openxmlformats.org/drawingml/2006/main" xmlns:r="http://schemas.openxmlformats.org/officeDocument/2006/relationships" xmlns:p188="http://schemas.microsoft.com/office/powerpoint/2018/8/main">
  <p188:cm id="{623D32BD-57B3-4C9B-810C-1E9E1A958EC0}" authorId="{42E15CD6-2ADB-7985-0D0F-49C8F75F8519}" created="2024-05-23T21:17:42.855">
    <ac:txMkLst xmlns:ac="http://schemas.microsoft.com/office/drawing/2013/main/command">
      <pc:docMk xmlns:pc="http://schemas.microsoft.com/office/powerpoint/2013/main/command"/>
      <pc:sldMk xmlns:pc="http://schemas.microsoft.com/office/powerpoint/2013/main/command" cId="1949659059" sldId="7290"/>
      <ac:spMk id="2" creationId="{1095F261-ECD4-2927-F629-1257F12E5661}"/>
      <ac:txMk cp="0" len="48">
        <ac:context len="49" hash="188065085"/>
      </ac:txMk>
    </ac:txMkLst>
    <p188:pos x="7951470" y="380147"/>
    <p188:txBody>
      <a:bodyPr/>
      <a:lstStyle/>
      <a:p>
        <a:r>
          <a:rPr lang="es-CO"/>
          <a:t>Esto no está como duplicado??</a:t>
        </a:r>
      </a:p>
    </p188:txBody>
  </p188:cm>
</p188:cmLst>
</file>

<file path=ppt/comments/modernComment_1C81_30A7E229.xml><?xml version="1.0" encoding="utf-8"?>
<p188:cmLst xmlns:a="http://schemas.openxmlformats.org/drawingml/2006/main" xmlns:r="http://schemas.openxmlformats.org/officeDocument/2006/relationships" xmlns:p188="http://schemas.microsoft.com/office/powerpoint/2018/8/main">
  <p188:cm id="{4A600096-5F26-4F8E-8722-9345047494EC}" authorId="{42E15CD6-2ADB-7985-0D0F-49C8F75F8519}" created="2024-05-23T22:48:39.621">
    <ac:txMkLst xmlns:ac="http://schemas.microsoft.com/office/drawing/2013/main/command">
      <pc:docMk xmlns:pc="http://schemas.microsoft.com/office/powerpoint/2013/main/command"/>
      <pc:sldMk xmlns:pc="http://schemas.microsoft.com/office/powerpoint/2013/main/command" cId="816308777" sldId="7297"/>
      <ac:spMk id="37" creationId="{316DF450-9667-3D4F-6FAD-8E41F7F416A5}"/>
      <ac:txMk cp="130" len="54">
        <ac:context len="185" hash="4264312914"/>
      </ac:txMk>
    </ac:txMkLst>
    <p188:pos x="11028450" y="545373"/>
    <p188:txBody>
      <a:bodyPr/>
      <a:lstStyle/>
      <a:p>
        <a:r>
          <a:rPr lang="es-CO"/>
          <a:t>&gt;No se si poner esto teniendo en cuenta que la norma no ha salido</a:t>
        </a:r>
      </a:p>
    </p188:txBody>
  </p188:cm>
  <p188:cm id="{8F77D7D5-F5BD-4F9C-A8E7-8508FD9F5E66}" authorId="{42E15CD6-2ADB-7985-0D0F-49C8F75F8519}" created="2024-05-23T23:07:22.378">
    <ac:txMkLst xmlns:ac="http://schemas.microsoft.com/office/drawing/2013/main/command">
      <pc:docMk xmlns:pc="http://schemas.microsoft.com/office/powerpoint/2013/main/command"/>
      <pc:sldMk xmlns:pc="http://schemas.microsoft.com/office/powerpoint/2013/main/command" cId="816308777" sldId="7297"/>
      <ac:spMk id="36" creationId="{8914E46E-5C7E-8120-8501-896BC43A1625}"/>
      <ac:txMk cp="32" len="28">
        <ac:context len="330" hash="3632388428"/>
      </ac:txMk>
    </ac:txMkLst>
    <p188:pos x="3509018" y="546831"/>
    <p188:txBody>
      <a:bodyPr/>
      <a:lstStyle/>
      <a:p>
        <a:r>
          <a:rPr lang="es-CO"/>
          <a:t>En estas yo pensaría algunas, seguro preguntan, podrián ser: 
- Alertas de Cambio en Sensibilidad (DV01 VEP, MNI) - Prospectivo. 
- Alertas expost de margen realizado cayendo por debajo de presupuesto o cierto umbral. - Materialización.
</a:t>
        </a:r>
      </a:p>
    </p188:txBody>
  </p188:cm>
</p188:cmLst>
</file>

<file path=ppt/comments/modernComment_1C88_E02E9195.xml><?xml version="1.0" encoding="utf-8"?>
<p188:cmLst xmlns:a="http://schemas.openxmlformats.org/drawingml/2006/main" xmlns:r="http://schemas.openxmlformats.org/officeDocument/2006/relationships" xmlns:p188="http://schemas.microsoft.com/office/powerpoint/2018/8/main">
  <p188:cm id="{35DB94D8-2EC1-41CA-9398-A3414EFAC704}" authorId="{42E15CD6-2ADB-7985-0D0F-49C8F75F8519}" created="2024-05-23T22:49:51.212">
    <ac:txMkLst xmlns:ac="http://schemas.microsoft.com/office/drawing/2013/main/command">
      <pc:docMk xmlns:pc="http://schemas.microsoft.com/office/powerpoint/2013/main/command"/>
      <pc:sldMk xmlns:pc="http://schemas.microsoft.com/office/powerpoint/2013/main/command" cId="3761148309" sldId="7304"/>
      <ac:spMk id="17" creationId="{47D87E91-1174-5049-B31A-04E4AD3F9006}"/>
      <ac:txMk cp="90" len="12">
        <ac:context len="138" hash="2861025141"/>
      </ac:txMk>
    </ac:txMkLst>
    <p188:pos x="3080012" y="1918431"/>
    <p188:txBody>
      <a:bodyPr/>
      <a:lstStyle/>
      <a:p>
        <a:r>
          <a:rPr lang="es-CO"/>
          <a:t>Puede o debe?</a:t>
        </a:r>
      </a:p>
    </p188:txBody>
  </p188:cm>
</p188:cmLst>
</file>

<file path=ppt/comments/modernComment_1C8F_633F07E0.xml><?xml version="1.0" encoding="utf-8"?>
<p188:cmLst xmlns:a="http://schemas.openxmlformats.org/drawingml/2006/main" xmlns:r="http://schemas.openxmlformats.org/officeDocument/2006/relationships" xmlns:p188="http://schemas.microsoft.com/office/powerpoint/2018/8/main">
  <p188:cm id="{33A39835-D5D4-4919-8695-DF92724F07B2}" authorId="{42E15CD6-2ADB-7985-0D0F-49C8F75F8519}" created="2024-05-23T23:11:35.383">
    <ac:txMkLst xmlns:ac="http://schemas.microsoft.com/office/drawing/2013/main/command">
      <pc:docMk xmlns:pc="http://schemas.microsoft.com/office/powerpoint/2013/main/command"/>
      <pc:sldMk xmlns:pc="http://schemas.microsoft.com/office/powerpoint/2013/main/command" cId="1665075168" sldId="7311"/>
      <ac:spMk id="3" creationId="{F856A378-9B33-29F9-F9D1-45EC95B5F8A1}"/>
      <ac:txMk cp="156" len="142">
        <ac:context len="878" hash="4156211109"/>
      </ac:txMk>
    </ac:txMkLst>
    <p188:replyLst>
      <p188:reply id="{E8E97C9A-B8EF-46E1-8EF1-CAC6F5CEDBA6}" authorId="{42E15CD6-2ADB-7985-0D0F-49C8F75F8519}" created="2024-05-23T23:14:17.525">
        <p188:txBody>
          <a:bodyPr/>
          <a:lstStyle/>
          <a:p>
            <a:r>
              <a:rPr lang="es-CO"/>
              <a:t>Lo encontre, paragrafo 115 de la normativa del EBA /https://www.eba.europa.eu/sites/default/files/documents/10180/2282655/169993e1-ad7a-4d78-8a27-1975b4860da0/Guidelines%20on%20the%20management%20of%20interest%20rate%20risk%20arising%20from%20non-trading%20activities%20(EBA-GL-2018-02).pdf?retry=1</a:t>
            </a:r>
          </a:p>
        </p188:txBody>
      </p188:reply>
    </p188:replyLst>
    <p188:txBody>
      <a:bodyPr/>
      <a:lstStyle/>
      <a:p>
        <a:r>
          <a:rPr lang="es-CO"/>
          <a:t>Deberiamos encontrar aquí lo del 50% de las monedas, que seguro preguntan. </a:t>
        </a:r>
      </a:p>
    </p188:txBody>
  </p188:cm>
</p188:cmLst>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 Id="rId4" Type="http://schemas.openxmlformats.org/officeDocument/2006/relationships/image" Target="../media/image17.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 Id="rId4"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15BA2-88C6-4976-8E06-B493D1BDA7E1}"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CO"/>
        </a:p>
      </dgm:t>
    </dgm:pt>
    <dgm:pt modelId="{62643E5D-233A-4F4B-B1C8-4E2D2DBB0A38}">
      <dgm:prSet phldrT="[Texto]" custT="1"/>
      <dgm:spPr/>
      <dgm:t>
        <a:bodyPr/>
        <a:lstStyle/>
        <a:p>
          <a:r>
            <a:rPr lang="es-MX" sz="1200"/>
            <a:t>El apetito al riesgo debe definirse en términos del riesgo tanto del VEP como el MNI. Los bancos deben implementar políticas de límites para mantener las exposiciones al RTILB consistentes al apetito</a:t>
          </a:r>
          <a:endParaRPr lang="es-CO" sz="1200"/>
        </a:p>
      </dgm:t>
    </dgm:pt>
    <dgm:pt modelId="{CA237D31-AA49-4B44-BF9B-1AC832AA99EF}" type="parTrans" cxnId="{6512F8DE-98DC-45D9-AB30-78BCA1FE58C2}">
      <dgm:prSet/>
      <dgm:spPr/>
      <dgm:t>
        <a:bodyPr/>
        <a:lstStyle/>
        <a:p>
          <a:endParaRPr lang="es-CO" sz="1600"/>
        </a:p>
      </dgm:t>
    </dgm:pt>
    <dgm:pt modelId="{FB615648-ADFE-4742-9E77-8F8346A370AF}" type="sibTrans" cxnId="{6512F8DE-98DC-45D9-AB30-78BCA1FE58C2}">
      <dgm:prSet/>
      <dgm:spPr/>
      <dgm:t>
        <a:bodyPr/>
        <a:lstStyle/>
        <a:p>
          <a:endParaRPr lang="es-CO" sz="1600"/>
        </a:p>
      </dgm:t>
    </dgm:pt>
    <dgm:pt modelId="{5C4F3444-405D-4B2E-B438-C5C99C99BE83}">
      <dgm:prSet phldrT="[Texto]" custT="1"/>
      <dgm:spPr/>
      <dgm:t>
        <a:bodyPr/>
        <a:lstStyle/>
        <a:p>
          <a:r>
            <a:rPr lang="es-MX" sz="1200"/>
            <a:t>La medición del RTILB debería estar basada en resultados de medidas tanto de valor económico como de resultados financieros, provenientes de un amplio rango y apropiado de choques de tasas de interés y escenarios de estrés</a:t>
          </a:r>
          <a:endParaRPr lang="es-CO" sz="1200"/>
        </a:p>
      </dgm:t>
    </dgm:pt>
    <dgm:pt modelId="{A4EEB722-36DF-405D-BAC9-4BF49035FB55}" type="parTrans" cxnId="{DB1075B5-440B-4D97-96C9-9038D0F34B41}">
      <dgm:prSet/>
      <dgm:spPr/>
      <dgm:t>
        <a:bodyPr/>
        <a:lstStyle/>
        <a:p>
          <a:endParaRPr lang="es-CO" sz="1600"/>
        </a:p>
      </dgm:t>
    </dgm:pt>
    <dgm:pt modelId="{D3FE717B-BA28-4F10-9C9D-FCE5EF927A6C}" type="sibTrans" cxnId="{DB1075B5-440B-4D97-96C9-9038D0F34B41}">
      <dgm:prSet/>
      <dgm:spPr/>
      <dgm:t>
        <a:bodyPr/>
        <a:lstStyle/>
        <a:p>
          <a:endParaRPr lang="es-CO" sz="1600"/>
        </a:p>
      </dgm:t>
    </dgm:pt>
    <dgm:pt modelId="{B34A5E34-69A2-4A5E-8D99-EB598EE89898}">
      <dgm:prSet phldrT="[Texto]" custT="1"/>
      <dgm:spPr/>
      <dgm:t>
        <a:bodyPr/>
        <a:lstStyle/>
        <a:p>
          <a:r>
            <a:rPr lang="es-MX" sz="1200"/>
            <a:t>Los supuestos clave de comportamiento y modelado deben entenderse completamente, ser conceptualmente sólidos y estar documentados, además de ser probados rigurosamente y estar alineados con la estrategia del banco</a:t>
          </a:r>
          <a:endParaRPr lang="es-CO" sz="1200"/>
        </a:p>
      </dgm:t>
    </dgm:pt>
    <dgm:pt modelId="{AB9F9BB0-A40A-42B4-8CA9-F6317A8901E6}" type="parTrans" cxnId="{54056B12-0DF6-498E-8896-81CE85B7BD40}">
      <dgm:prSet/>
      <dgm:spPr/>
      <dgm:t>
        <a:bodyPr/>
        <a:lstStyle/>
        <a:p>
          <a:endParaRPr lang="es-CO" sz="1600"/>
        </a:p>
      </dgm:t>
    </dgm:pt>
    <dgm:pt modelId="{590ED5E7-7CAA-4A1D-99E5-CD035846532F}" type="sibTrans" cxnId="{54056B12-0DF6-498E-8896-81CE85B7BD40}">
      <dgm:prSet/>
      <dgm:spPr/>
      <dgm:t>
        <a:bodyPr/>
        <a:lstStyle/>
        <a:p>
          <a:endParaRPr lang="es-CO" sz="1600"/>
        </a:p>
      </dgm:t>
    </dgm:pt>
    <dgm:pt modelId="{A097F9C1-A771-4E75-B3C9-51010D080116}">
      <dgm:prSet phldrT="[Texto]" custT="1"/>
      <dgm:spPr/>
      <dgm:t>
        <a:bodyPr/>
        <a:lstStyle/>
        <a:p>
          <a:r>
            <a:rPr lang="es-MX" sz="1200"/>
            <a:t>Los modelos y sistemas de medición deben basarse en datos precisos y ser sujetos a documentación, testeo y controles adecuados, para mantener su precisión. Deben ser comprensivos y contar con sistema de gestión del riesgo de modelo, incluyendo una función de validación independiente al proceso de desarrollo</a:t>
          </a:r>
        </a:p>
      </dgm:t>
    </dgm:pt>
    <dgm:pt modelId="{628B9DC5-95B7-435F-BBDB-E0A2DF9EA015}" type="parTrans" cxnId="{31BB717B-D2DF-4CD7-8316-36606FCD6EF3}">
      <dgm:prSet/>
      <dgm:spPr/>
      <dgm:t>
        <a:bodyPr/>
        <a:lstStyle/>
        <a:p>
          <a:endParaRPr lang="es-CO" sz="1600"/>
        </a:p>
      </dgm:t>
    </dgm:pt>
    <dgm:pt modelId="{25C9DAEB-A828-40C2-8E35-F4FEA96986D4}" type="sibTrans" cxnId="{31BB717B-D2DF-4CD7-8316-36606FCD6EF3}">
      <dgm:prSet/>
      <dgm:spPr/>
      <dgm:t>
        <a:bodyPr/>
        <a:lstStyle/>
        <a:p>
          <a:endParaRPr lang="es-CO" sz="1600"/>
        </a:p>
      </dgm:t>
    </dgm:pt>
    <dgm:pt modelId="{158BFB5D-83BD-435E-BC82-9913D177995F}">
      <dgm:prSet phldrT="[Texto]" custT="1"/>
      <dgm:spPr/>
      <dgm:t>
        <a:bodyPr/>
        <a:lstStyle/>
        <a:p>
          <a:r>
            <a:rPr lang="es-MX" sz="1200"/>
            <a:t>La suficiencia de capital a efectos del RTILB debe ser considerada como parte del proceso de autoevaluación de capital (ICAAP) aprobado por el organismo de gobierno, en línea con el apetito al RTILB</a:t>
          </a:r>
        </a:p>
      </dgm:t>
    </dgm:pt>
    <dgm:pt modelId="{E0DF5796-585F-42C6-B812-0570781E2075}" type="parTrans" cxnId="{DEFB370F-2C45-499E-A619-11551C69DD92}">
      <dgm:prSet/>
      <dgm:spPr/>
      <dgm:t>
        <a:bodyPr/>
        <a:lstStyle/>
        <a:p>
          <a:endParaRPr lang="es-CO" sz="1600"/>
        </a:p>
      </dgm:t>
    </dgm:pt>
    <dgm:pt modelId="{13E4DA50-952A-4265-9213-A063E409E0BB}" type="sibTrans" cxnId="{DEFB370F-2C45-499E-A619-11551C69DD92}">
      <dgm:prSet/>
      <dgm:spPr/>
      <dgm:t>
        <a:bodyPr/>
        <a:lstStyle/>
        <a:p>
          <a:endParaRPr lang="es-CO" sz="1600"/>
        </a:p>
      </dgm:t>
    </dgm:pt>
    <dgm:pt modelId="{F938EB08-9F63-4929-8FD2-2B47F199360C}" type="pres">
      <dgm:prSet presAssocID="{CBF15BA2-88C6-4976-8E06-B493D1BDA7E1}" presName="Name0" presStyleCnt="0">
        <dgm:presLayoutVars>
          <dgm:chMax val="7"/>
          <dgm:chPref val="7"/>
          <dgm:dir/>
        </dgm:presLayoutVars>
      </dgm:prSet>
      <dgm:spPr/>
    </dgm:pt>
    <dgm:pt modelId="{74C86B03-0C16-425C-903D-92198D37618E}" type="pres">
      <dgm:prSet presAssocID="{CBF15BA2-88C6-4976-8E06-B493D1BDA7E1}" presName="Name1" presStyleCnt="0"/>
      <dgm:spPr/>
    </dgm:pt>
    <dgm:pt modelId="{3147D2B6-35DF-4CBC-8482-0E35C624AAF8}" type="pres">
      <dgm:prSet presAssocID="{CBF15BA2-88C6-4976-8E06-B493D1BDA7E1}" presName="cycle" presStyleCnt="0"/>
      <dgm:spPr/>
    </dgm:pt>
    <dgm:pt modelId="{DD2C11C9-FE11-4053-9382-0C02536CB7CC}" type="pres">
      <dgm:prSet presAssocID="{CBF15BA2-88C6-4976-8E06-B493D1BDA7E1}" presName="srcNode" presStyleLbl="node1" presStyleIdx="0" presStyleCnt="5"/>
      <dgm:spPr/>
    </dgm:pt>
    <dgm:pt modelId="{AB931915-FE01-4A3B-A52E-E14B45571A2E}" type="pres">
      <dgm:prSet presAssocID="{CBF15BA2-88C6-4976-8E06-B493D1BDA7E1}" presName="conn" presStyleLbl="parChTrans1D2" presStyleIdx="0" presStyleCnt="1"/>
      <dgm:spPr/>
    </dgm:pt>
    <dgm:pt modelId="{05B40DEC-60AF-49D5-BA02-67A90C383B27}" type="pres">
      <dgm:prSet presAssocID="{CBF15BA2-88C6-4976-8E06-B493D1BDA7E1}" presName="extraNode" presStyleLbl="node1" presStyleIdx="0" presStyleCnt="5"/>
      <dgm:spPr/>
    </dgm:pt>
    <dgm:pt modelId="{E2AFAB5D-7093-4ECE-B7FA-EA693FE92F81}" type="pres">
      <dgm:prSet presAssocID="{CBF15BA2-88C6-4976-8E06-B493D1BDA7E1}" presName="dstNode" presStyleLbl="node1" presStyleIdx="0" presStyleCnt="5"/>
      <dgm:spPr/>
    </dgm:pt>
    <dgm:pt modelId="{CA65E1DE-CBC3-43C1-95A4-3520F2EFA0AA}" type="pres">
      <dgm:prSet presAssocID="{62643E5D-233A-4F4B-B1C8-4E2D2DBB0A38}" presName="text_1" presStyleLbl="node1" presStyleIdx="0" presStyleCnt="5">
        <dgm:presLayoutVars>
          <dgm:bulletEnabled val="1"/>
        </dgm:presLayoutVars>
      </dgm:prSet>
      <dgm:spPr/>
    </dgm:pt>
    <dgm:pt modelId="{4C720720-A992-47BB-B71F-E8856F03580D}" type="pres">
      <dgm:prSet presAssocID="{62643E5D-233A-4F4B-B1C8-4E2D2DBB0A38}" presName="accent_1" presStyleCnt="0"/>
      <dgm:spPr/>
    </dgm:pt>
    <dgm:pt modelId="{3A2C9D2C-8B44-4443-9166-BE94CCB58C9B}" type="pres">
      <dgm:prSet presAssocID="{62643E5D-233A-4F4B-B1C8-4E2D2DBB0A38}" presName="accentRepeatNode" presStyleLbl="solidFgAcc1" presStyleIdx="0" presStyleCnt="5"/>
      <dgm:spPr/>
    </dgm:pt>
    <dgm:pt modelId="{88D131B5-2BEC-44F3-B95F-C896288D0A04}" type="pres">
      <dgm:prSet presAssocID="{5C4F3444-405D-4B2E-B438-C5C99C99BE83}" presName="text_2" presStyleLbl="node1" presStyleIdx="1" presStyleCnt="5">
        <dgm:presLayoutVars>
          <dgm:bulletEnabled val="1"/>
        </dgm:presLayoutVars>
      </dgm:prSet>
      <dgm:spPr/>
    </dgm:pt>
    <dgm:pt modelId="{882D063C-F46B-48BD-8AAA-FC9F28778599}" type="pres">
      <dgm:prSet presAssocID="{5C4F3444-405D-4B2E-B438-C5C99C99BE83}" presName="accent_2" presStyleCnt="0"/>
      <dgm:spPr/>
    </dgm:pt>
    <dgm:pt modelId="{F73FCF15-5692-473B-A01D-4E285C2FBC09}" type="pres">
      <dgm:prSet presAssocID="{5C4F3444-405D-4B2E-B438-C5C99C99BE83}" presName="accentRepeatNode" presStyleLbl="solidFgAcc1" presStyleIdx="1" presStyleCnt="5"/>
      <dgm:spPr/>
    </dgm:pt>
    <dgm:pt modelId="{E78C4871-DA2A-4948-A750-CE29B3C125EF}" type="pres">
      <dgm:prSet presAssocID="{B34A5E34-69A2-4A5E-8D99-EB598EE89898}" presName="text_3" presStyleLbl="node1" presStyleIdx="2" presStyleCnt="5">
        <dgm:presLayoutVars>
          <dgm:bulletEnabled val="1"/>
        </dgm:presLayoutVars>
      </dgm:prSet>
      <dgm:spPr/>
    </dgm:pt>
    <dgm:pt modelId="{E7B0844C-020A-44B4-A1F1-25D16B051E8B}" type="pres">
      <dgm:prSet presAssocID="{B34A5E34-69A2-4A5E-8D99-EB598EE89898}" presName="accent_3" presStyleCnt="0"/>
      <dgm:spPr/>
    </dgm:pt>
    <dgm:pt modelId="{04377587-812C-46AA-B85E-1397A8D8BD40}" type="pres">
      <dgm:prSet presAssocID="{B34A5E34-69A2-4A5E-8D99-EB598EE89898}" presName="accentRepeatNode" presStyleLbl="solidFgAcc1" presStyleIdx="2" presStyleCnt="5"/>
      <dgm:spPr/>
    </dgm:pt>
    <dgm:pt modelId="{BF58CEA7-0946-45AC-A578-046EEC251268}" type="pres">
      <dgm:prSet presAssocID="{A097F9C1-A771-4E75-B3C9-51010D080116}" presName="text_4" presStyleLbl="node1" presStyleIdx="3" presStyleCnt="5">
        <dgm:presLayoutVars>
          <dgm:bulletEnabled val="1"/>
        </dgm:presLayoutVars>
      </dgm:prSet>
      <dgm:spPr/>
    </dgm:pt>
    <dgm:pt modelId="{9944F0ED-8DC4-40C1-AA96-19FF2BD1C37B}" type="pres">
      <dgm:prSet presAssocID="{A097F9C1-A771-4E75-B3C9-51010D080116}" presName="accent_4" presStyleCnt="0"/>
      <dgm:spPr/>
    </dgm:pt>
    <dgm:pt modelId="{8FCBA0EF-9C5A-453B-A8F7-1A936AEB1A9F}" type="pres">
      <dgm:prSet presAssocID="{A097F9C1-A771-4E75-B3C9-51010D080116}" presName="accentRepeatNode" presStyleLbl="solidFgAcc1" presStyleIdx="3" presStyleCnt="5"/>
      <dgm:spPr/>
    </dgm:pt>
    <dgm:pt modelId="{9C97E825-3C4E-4E49-81F4-3CB039E6E9A8}" type="pres">
      <dgm:prSet presAssocID="{158BFB5D-83BD-435E-BC82-9913D177995F}" presName="text_5" presStyleLbl="node1" presStyleIdx="4" presStyleCnt="5">
        <dgm:presLayoutVars>
          <dgm:bulletEnabled val="1"/>
        </dgm:presLayoutVars>
      </dgm:prSet>
      <dgm:spPr/>
    </dgm:pt>
    <dgm:pt modelId="{7896ECD8-AE18-451C-B568-56C351ADBDF4}" type="pres">
      <dgm:prSet presAssocID="{158BFB5D-83BD-435E-BC82-9913D177995F}" presName="accent_5" presStyleCnt="0"/>
      <dgm:spPr/>
    </dgm:pt>
    <dgm:pt modelId="{9C5771F4-468F-499E-8A30-C6741ECD4631}" type="pres">
      <dgm:prSet presAssocID="{158BFB5D-83BD-435E-BC82-9913D177995F}" presName="accentRepeatNode" presStyleLbl="solidFgAcc1" presStyleIdx="4" presStyleCnt="5"/>
      <dgm:spPr/>
    </dgm:pt>
  </dgm:ptLst>
  <dgm:cxnLst>
    <dgm:cxn modelId="{DEFB370F-2C45-499E-A619-11551C69DD92}" srcId="{CBF15BA2-88C6-4976-8E06-B493D1BDA7E1}" destId="{158BFB5D-83BD-435E-BC82-9913D177995F}" srcOrd="4" destOrd="0" parTransId="{E0DF5796-585F-42C6-B812-0570781E2075}" sibTransId="{13E4DA50-952A-4265-9213-A063E409E0BB}"/>
    <dgm:cxn modelId="{54056B12-0DF6-498E-8896-81CE85B7BD40}" srcId="{CBF15BA2-88C6-4976-8E06-B493D1BDA7E1}" destId="{B34A5E34-69A2-4A5E-8D99-EB598EE89898}" srcOrd="2" destOrd="0" parTransId="{AB9F9BB0-A40A-42B4-8CA9-F6317A8901E6}" sibTransId="{590ED5E7-7CAA-4A1D-99E5-CD035846532F}"/>
    <dgm:cxn modelId="{E7104262-2E23-4E9A-9D50-AD22BA4992A3}" type="presOf" srcId="{CBF15BA2-88C6-4976-8E06-B493D1BDA7E1}" destId="{F938EB08-9F63-4929-8FD2-2B47F199360C}" srcOrd="0" destOrd="0" presId="urn:microsoft.com/office/officeart/2008/layout/VerticalCurvedList"/>
    <dgm:cxn modelId="{81C41D69-28A2-405F-A719-B4BA042CFB65}" type="presOf" srcId="{5C4F3444-405D-4B2E-B438-C5C99C99BE83}" destId="{88D131B5-2BEC-44F3-B95F-C896288D0A04}" srcOrd="0" destOrd="0" presId="urn:microsoft.com/office/officeart/2008/layout/VerticalCurvedList"/>
    <dgm:cxn modelId="{31BB717B-D2DF-4CD7-8316-36606FCD6EF3}" srcId="{CBF15BA2-88C6-4976-8E06-B493D1BDA7E1}" destId="{A097F9C1-A771-4E75-B3C9-51010D080116}" srcOrd="3" destOrd="0" parTransId="{628B9DC5-95B7-435F-BBDB-E0A2DF9EA015}" sibTransId="{25C9DAEB-A828-40C2-8E35-F4FEA96986D4}"/>
    <dgm:cxn modelId="{75ADDB95-159F-49B4-A544-F9C996A9ABB6}" type="presOf" srcId="{B34A5E34-69A2-4A5E-8D99-EB598EE89898}" destId="{E78C4871-DA2A-4948-A750-CE29B3C125EF}" srcOrd="0" destOrd="0" presId="urn:microsoft.com/office/officeart/2008/layout/VerticalCurvedList"/>
    <dgm:cxn modelId="{8CD98698-B60A-427C-BA60-F1204DE8C719}" type="presOf" srcId="{A097F9C1-A771-4E75-B3C9-51010D080116}" destId="{BF58CEA7-0946-45AC-A578-046EEC251268}" srcOrd="0" destOrd="0" presId="urn:microsoft.com/office/officeart/2008/layout/VerticalCurvedList"/>
    <dgm:cxn modelId="{A957CEB4-558F-4CF8-846F-05B2FFFF0E8C}" type="presOf" srcId="{FB615648-ADFE-4742-9E77-8F8346A370AF}" destId="{AB931915-FE01-4A3B-A52E-E14B45571A2E}" srcOrd="0" destOrd="0" presId="urn:microsoft.com/office/officeart/2008/layout/VerticalCurvedList"/>
    <dgm:cxn modelId="{DB1075B5-440B-4D97-96C9-9038D0F34B41}" srcId="{CBF15BA2-88C6-4976-8E06-B493D1BDA7E1}" destId="{5C4F3444-405D-4B2E-B438-C5C99C99BE83}" srcOrd="1" destOrd="0" parTransId="{A4EEB722-36DF-405D-BAC9-4BF49035FB55}" sibTransId="{D3FE717B-BA28-4F10-9C9D-FCE5EF927A6C}"/>
    <dgm:cxn modelId="{30671DD0-8E97-4A3B-AC11-B67F1E7CA7AF}" type="presOf" srcId="{158BFB5D-83BD-435E-BC82-9913D177995F}" destId="{9C97E825-3C4E-4E49-81F4-3CB039E6E9A8}" srcOrd="0" destOrd="0" presId="urn:microsoft.com/office/officeart/2008/layout/VerticalCurvedList"/>
    <dgm:cxn modelId="{6512F8DE-98DC-45D9-AB30-78BCA1FE58C2}" srcId="{CBF15BA2-88C6-4976-8E06-B493D1BDA7E1}" destId="{62643E5D-233A-4F4B-B1C8-4E2D2DBB0A38}" srcOrd="0" destOrd="0" parTransId="{CA237D31-AA49-4B44-BF9B-1AC832AA99EF}" sibTransId="{FB615648-ADFE-4742-9E77-8F8346A370AF}"/>
    <dgm:cxn modelId="{CA2B84E4-9C16-4A6F-B6DE-1621B69DBAE1}" type="presOf" srcId="{62643E5D-233A-4F4B-B1C8-4E2D2DBB0A38}" destId="{CA65E1DE-CBC3-43C1-95A4-3520F2EFA0AA}" srcOrd="0" destOrd="0" presId="urn:microsoft.com/office/officeart/2008/layout/VerticalCurvedList"/>
    <dgm:cxn modelId="{161B6218-7D40-415C-8D88-6D88F996ECB3}" type="presParOf" srcId="{F938EB08-9F63-4929-8FD2-2B47F199360C}" destId="{74C86B03-0C16-425C-903D-92198D37618E}" srcOrd="0" destOrd="0" presId="urn:microsoft.com/office/officeart/2008/layout/VerticalCurvedList"/>
    <dgm:cxn modelId="{4600C635-F2D6-4B8D-A202-BD17A0B05020}" type="presParOf" srcId="{74C86B03-0C16-425C-903D-92198D37618E}" destId="{3147D2B6-35DF-4CBC-8482-0E35C624AAF8}" srcOrd="0" destOrd="0" presId="urn:microsoft.com/office/officeart/2008/layout/VerticalCurvedList"/>
    <dgm:cxn modelId="{2D3C8BDF-8DD6-4B0A-AD3F-06CF82E24D67}" type="presParOf" srcId="{3147D2B6-35DF-4CBC-8482-0E35C624AAF8}" destId="{DD2C11C9-FE11-4053-9382-0C02536CB7CC}" srcOrd="0" destOrd="0" presId="urn:microsoft.com/office/officeart/2008/layout/VerticalCurvedList"/>
    <dgm:cxn modelId="{AF71DE53-C9E9-40FF-8C73-6F21287CF3AC}" type="presParOf" srcId="{3147D2B6-35DF-4CBC-8482-0E35C624AAF8}" destId="{AB931915-FE01-4A3B-A52E-E14B45571A2E}" srcOrd="1" destOrd="0" presId="urn:microsoft.com/office/officeart/2008/layout/VerticalCurvedList"/>
    <dgm:cxn modelId="{7B9071AD-36EA-478B-A0CA-60007D69AB9F}" type="presParOf" srcId="{3147D2B6-35DF-4CBC-8482-0E35C624AAF8}" destId="{05B40DEC-60AF-49D5-BA02-67A90C383B27}" srcOrd="2" destOrd="0" presId="urn:microsoft.com/office/officeart/2008/layout/VerticalCurvedList"/>
    <dgm:cxn modelId="{BB2E5634-E758-4AC1-A399-8A03A8E135CA}" type="presParOf" srcId="{3147D2B6-35DF-4CBC-8482-0E35C624AAF8}" destId="{E2AFAB5D-7093-4ECE-B7FA-EA693FE92F81}" srcOrd="3" destOrd="0" presId="urn:microsoft.com/office/officeart/2008/layout/VerticalCurvedList"/>
    <dgm:cxn modelId="{58F4A81B-7F56-48F6-A27C-795E1C3C83D8}" type="presParOf" srcId="{74C86B03-0C16-425C-903D-92198D37618E}" destId="{CA65E1DE-CBC3-43C1-95A4-3520F2EFA0AA}" srcOrd="1" destOrd="0" presId="urn:microsoft.com/office/officeart/2008/layout/VerticalCurvedList"/>
    <dgm:cxn modelId="{A07EE160-9C83-43C3-9D00-2E3981477665}" type="presParOf" srcId="{74C86B03-0C16-425C-903D-92198D37618E}" destId="{4C720720-A992-47BB-B71F-E8856F03580D}" srcOrd="2" destOrd="0" presId="urn:microsoft.com/office/officeart/2008/layout/VerticalCurvedList"/>
    <dgm:cxn modelId="{72C7B308-0DDC-4041-8756-B441C0A2FE39}" type="presParOf" srcId="{4C720720-A992-47BB-B71F-E8856F03580D}" destId="{3A2C9D2C-8B44-4443-9166-BE94CCB58C9B}" srcOrd="0" destOrd="0" presId="urn:microsoft.com/office/officeart/2008/layout/VerticalCurvedList"/>
    <dgm:cxn modelId="{55D0486B-3839-4051-BDF9-085DE059BA2F}" type="presParOf" srcId="{74C86B03-0C16-425C-903D-92198D37618E}" destId="{88D131B5-2BEC-44F3-B95F-C896288D0A04}" srcOrd="3" destOrd="0" presId="urn:microsoft.com/office/officeart/2008/layout/VerticalCurvedList"/>
    <dgm:cxn modelId="{0DA3DA49-A92C-4D9A-85E2-1A8FEF1D7978}" type="presParOf" srcId="{74C86B03-0C16-425C-903D-92198D37618E}" destId="{882D063C-F46B-48BD-8AAA-FC9F28778599}" srcOrd="4" destOrd="0" presId="urn:microsoft.com/office/officeart/2008/layout/VerticalCurvedList"/>
    <dgm:cxn modelId="{3124939E-26C3-4ADF-9EAA-09FB74ABADFF}" type="presParOf" srcId="{882D063C-F46B-48BD-8AAA-FC9F28778599}" destId="{F73FCF15-5692-473B-A01D-4E285C2FBC09}" srcOrd="0" destOrd="0" presId="urn:microsoft.com/office/officeart/2008/layout/VerticalCurvedList"/>
    <dgm:cxn modelId="{D0A9372B-1353-4217-BDAD-5BAEC5C5D1B4}" type="presParOf" srcId="{74C86B03-0C16-425C-903D-92198D37618E}" destId="{E78C4871-DA2A-4948-A750-CE29B3C125EF}" srcOrd="5" destOrd="0" presId="urn:microsoft.com/office/officeart/2008/layout/VerticalCurvedList"/>
    <dgm:cxn modelId="{C741CFB9-3285-41AD-8ECF-FCB7E3A4C92C}" type="presParOf" srcId="{74C86B03-0C16-425C-903D-92198D37618E}" destId="{E7B0844C-020A-44B4-A1F1-25D16B051E8B}" srcOrd="6" destOrd="0" presId="urn:microsoft.com/office/officeart/2008/layout/VerticalCurvedList"/>
    <dgm:cxn modelId="{FC741B8C-2CEA-4535-ABA3-EAD28DD047A0}" type="presParOf" srcId="{E7B0844C-020A-44B4-A1F1-25D16B051E8B}" destId="{04377587-812C-46AA-B85E-1397A8D8BD40}" srcOrd="0" destOrd="0" presId="urn:microsoft.com/office/officeart/2008/layout/VerticalCurvedList"/>
    <dgm:cxn modelId="{9EE061E6-370E-4C10-A9AD-571F73384AB1}" type="presParOf" srcId="{74C86B03-0C16-425C-903D-92198D37618E}" destId="{BF58CEA7-0946-45AC-A578-046EEC251268}" srcOrd="7" destOrd="0" presId="urn:microsoft.com/office/officeart/2008/layout/VerticalCurvedList"/>
    <dgm:cxn modelId="{6299C7AB-4A4A-4968-B420-316FE5E79CD4}" type="presParOf" srcId="{74C86B03-0C16-425C-903D-92198D37618E}" destId="{9944F0ED-8DC4-40C1-AA96-19FF2BD1C37B}" srcOrd="8" destOrd="0" presId="urn:microsoft.com/office/officeart/2008/layout/VerticalCurvedList"/>
    <dgm:cxn modelId="{F088DA9D-8CD0-479B-B3F8-58D105F55740}" type="presParOf" srcId="{9944F0ED-8DC4-40C1-AA96-19FF2BD1C37B}" destId="{8FCBA0EF-9C5A-453B-A8F7-1A936AEB1A9F}" srcOrd="0" destOrd="0" presId="urn:microsoft.com/office/officeart/2008/layout/VerticalCurvedList"/>
    <dgm:cxn modelId="{84F991C9-41A4-4F42-B0B8-7A74EB6EEAD3}" type="presParOf" srcId="{74C86B03-0C16-425C-903D-92198D37618E}" destId="{9C97E825-3C4E-4E49-81F4-3CB039E6E9A8}" srcOrd="9" destOrd="0" presId="urn:microsoft.com/office/officeart/2008/layout/VerticalCurvedList"/>
    <dgm:cxn modelId="{88B50AEE-89F2-4F12-92DE-9736C13D52ED}" type="presParOf" srcId="{74C86B03-0C16-425C-903D-92198D37618E}" destId="{7896ECD8-AE18-451C-B568-56C351ADBDF4}" srcOrd="10" destOrd="0" presId="urn:microsoft.com/office/officeart/2008/layout/VerticalCurvedList"/>
    <dgm:cxn modelId="{BFFFADE2-38E2-4B18-B1D7-99CDC3C38CCA}" type="presParOf" srcId="{7896ECD8-AE18-451C-B568-56C351ADBDF4}" destId="{9C5771F4-468F-499E-8A30-C6741ECD463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F15BA2-88C6-4976-8E06-B493D1BDA7E1}"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CO"/>
        </a:p>
      </dgm:t>
    </dgm:pt>
    <dgm:pt modelId="{62643E5D-233A-4F4B-B1C8-4E2D2DBB0A38}">
      <dgm:prSet phldrT="[Texto]" custT="1"/>
      <dgm:spPr/>
      <dgm:t>
        <a:bodyPr/>
        <a:lstStyle/>
        <a:p>
          <a:r>
            <a:rPr lang="es-MX" sz="1200"/>
            <a:t>El supervisor deberá </a:t>
          </a:r>
          <a:r>
            <a:rPr lang="es-MX" sz="1200" b="1"/>
            <a:t>recolectar regularmente la información suficiente </a:t>
          </a:r>
          <a:r>
            <a:rPr lang="es-MX" sz="1200"/>
            <a:t>de los bancos para monitorear tendencias en la exposición al RTILB, </a:t>
          </a:r>
          <a:r>
            <a:rPr lang="es-MX" sz="1200" b="1"/>
            <a:t>evaluar la robustez de la gestión del RTILB e identificar los bancos (“</a:t>
          </a:r>
          <a:r>
            <a:rPr lang="es-MX" sz="1200" b="1" err="1"/>
            <a:t>outliers</a:t>
          </a:r>
          <a:r>
            <a:rPr lang="es-MX" sz="1200" b="1"/>
            <a:t>”)</a:t>
          </a:r>
          <a:r>
            <a:rPr lang="es-MX" sz="1200"/>
            <a:t> que deban ser sujetos de </a:t>
          </a:r>
          <a:r>
            <a:rPr lang="es-MX" sz="1200" b="1"/>
            <a:t>revisión o mantener capital adicional</a:t>
          </a:r>
          <a:endParaRPr lang="es-CO" sz="1200" b="1"/>
        </a:p>
      </dgm:t>
    </dgm:pt>
    <dgm:pt modelId="{CA237D31-AA49-4B44-BF9B-1AC832AA99EF}" type="parTrans" cxnId="{6512F8DE-98DC-45D9-AB30-78BCA1FE58C2}">
      <dgm:prSet/>
      <dgm:spPr/>
      <dgm:t>
        <a:bodyPr/>
        <a:lstStyle/>
        <a:p>
          <a:endParaRPr lang="es-CO" sz="1600"/>
        </a:p>
      </dgm:t>
    </dgm:pt>
    <dgm:pt modelId="{FB615648-ADFE-4742-9E77-8F8346A370AF}" type="sibTrans" cxnId="{6512F8DE-98DC-45D9-AB30-78BCA1FE58C2}">
      <dgm:prSet/>
      <dgm:spPr/>
      <dgm:t>
        <a:bodyPr/>
        <a:lstStyle/>
        <a:p>
          <a:endParaRPr lang="es-CO" sz="1600"/>
        </a:p>
      </dgm:t>
    </dgm:pt>
    <dgm:pt modelId="{B34A5E34-69A2-4A5E-8D99-EB598EE89898}">
      <dgm:prSet phldrT="[Texto]" custT="1"/>
      <dgm:spPr/>
      <dgm:t>
        <a:bodyPr/>
        <a:lstStyle/>
        <a:p>
          <a:r>
            <a:rPr lang="es-MX" sz="1200"/>
            <a:t>El supervisor deberá publicar los criterios para identificar “</a:t>
          </a:r>
          <a:r>
            <a:rPr lang="es-MX" sz="1200" err="1"/>
            <a:t>outliers</a:t>
          </a:r>
          <a:r>
            <a:rPr lang="es-MX" sz="1200"/>
            <a:t>”, que deben ser </a:t>
          </a:r>
          <a:r>
            <a:rPr lang="es-MX" sz="1200" b="1"/>
            <a:t>considerados con un potencialmente indebido riesgo de TILB</a:t>
          </a:r>
          <a:r>
            <a:rPr lang="es-MX" sz="1200"/>
            <a:t>. Cuando la evaluación del RTILB de un banco </a:t>
          </a:r>
          <a:r>
            <a:rPr lang="es-MX" sz="1200" b="1"/>
            <a:t>revele una gestión inadecuada o un exceso de riesgo</a:t>
          </a:r>
          <a:r>
            <a:rPr lang="es-MX" sz="1200"/>
            <a:t> frente al capital, los ingresos o el apetito, el supervisor </a:t>
          </a:r>
          <a:r>
            <a:rPr lang="es-MX" sz="1200" b="1"/>
            <a:t>debe requerir mitigantes o capital adicional</a:t>
          </a:r>
          <a:endParaRPr lang="es-CO" sz="1200" b="1"/>
        </a:p>
      </dgm:t>
    </dgm:pt>
    <dgm:pt modelId="{AB9F9BB0-A40A-42B4-8CA9-F6317A8901E6}" type="parTrans" cxnId="{54056B12-0DF6-498E-8896-81CE85B7BD40}">
      <dgm:prSet/>
      <dgm:spPr/>
      <dgm:t>
        <a:bodyPr/>
        <a:lstStyle/>
        <a:p>
          <a:endParaRPr lang="es-CO" sz="1600"/>
        </a:p>
      </dgm:t>
    </dgm:pt>
    <dgm:pt modelId="{590ED5E7-7CAA-4A1D-99E5-CD035846532F}" type="sibTrans" cxnId="{54056B12-0DF6-498E-8896-81CE85B7BD40}">
      <dgm:prSet/>
      <dgm:spPr/>
      <dgm:t>
        <a:bodyPr/>
        <a:lstStyle/>
        <a:p>
          <a:endParaRPr lang="es-CO" sz="1600"/>
        </a:p>
      </dgm:t>
    </dgm:pt>
    <dgm:pt modelId="{5C4F3444-405D-4B2E-B438-C5C99C99BE83}">
      <dgm:prSet phldrT="[Texto]" custT="1"/>
      <dgm:spPr/>
      <dgm:t>
        <a:bodyPr/>
        <a:lstStyle/>
        <a:p>
          <a:r>
            <a:rPr lang="es-MX" sz="1200"/>
            <a:t>El supervisor deberá </a:t>
          </a:r>
          <a:r>
            <a:rPr lang="es-MX" sz="1200" b="1"/>
            <a:t>evaluar regularmente el RTILB </a:t>
          </a:r>
          <a:r>
            <a:rPr lang="es-MX" sz="1200"/>
            <a:t>en los bancos y la </a:t>
          </a:r>
          <a:r>
            <a:rPr lang="es-MX" sz="1200" b="1"/>
            <a:t>efectividad de la aproximación</a:t>
          </a:r>
          <a:r>
            <a:rPr lang="es-MX" sz="1200"/>
            <a:t> del banco frente a la identificación, medición, monitoreo y control del RTILB. El supervisor deberá cooperar y compartir información con supervisores relevantes en otras jurisdicciones  </a:t>
          </a:r>
          <a:endParaRPr lang="es-CO" sz="1200"/>
        </a:p>
      </dgm:t>
    </dgm:pt>
    <dgm:pt modelId="{D3FE717B-BA28-4F10-9C9D-FCE5EF927A6C}" type="sibTrans" cxnId="{DB1075B5-440B-4D97-96C9-9038D0F34B41}">
      <dgm:prSet/>
      <dgm:spPr/>
      <dgm:t>
        <a:bodyPr/>
        <a:lstStyle/>
        <a:p>
          <a:endParaRPr lang="es-CO" sz="1600"/>
        </a:p>
      </dgm:t>
    </dgm:pt>
    <dgm:pt modelId="{A4EEB722-36DF-405D-BAC9-4BF49035FB55}" type="parTrans" cxnId="{DB1075B5-440B-4D97-96C9-9038D0F34B41}">
      <dgm:prSet/>
      <dgm:spPr/>
      <dgm:t>
        <a:bodyPr/>
        <a:lstStyle/>
        <a:p>
          <a:endParaRPr lang="es-CO" sz="1600"/>
        </a:p>
      </dgm:t>
    </dgm:pt>
    <dgm:pt modelId="{F938EB08-9F63-4929-8FD2-2B47F199360C}" type="pres">
      <dgm:prSet presAssocID="{CBF15BA2-88C6-4976-8E06-B493D1BDA7E1}" presName="Name0" presStyleCnt="0">
        <dgm:presLayoutVars>
          <dgm:chMax val="7"/>
          <dgm:chPref val="7"/>
          <dgm:dir/>
        </dgm:presLayoutVars>
      </dgm:prSet>
      <dgm:spPr/>
    </dgm:pt>
    <dgm:pt modelId="{74C86B03-0C16-425C-903D-92198D37618E}" type="pres">
      <dgm:prSet presAssocID="{CBF15BA2-88C6-4976-8E06-B493D1BDA7E1}" presName="Name1" presStyleCnt="0"/>
      <dgm:spPr/>
    </dgm:pt>
    <dgm:pt modelId="{3147D2B6-35DF-4CBC-8482-0E35C624AAF8}" type="pres">
      <dgm:prSet presAssocID="{CBF15BA2-88C6-4976-8E06-B493D1BDA7E1}" presName="cycle" presStyleCnt="0"/>
      <dgm:spPr/>
    </dgm:pt>
    <dgm:pt modelId="{DD2C11C9-FE11-4053-9382-0C02536CB7CC}" type="pres">
      <dgm:prSet presAssocID="{CBF15BA2-88C6-4976-8E06-B493D1BDA7E1}" presName="srcNode" presStyleLbl="node1" presStyleIdx="0" presStyleCnt="3"/>
      <dgm:spPr/>
    </dgm:pt>
    <dgm:pt modelId="{AB931915-FE01-4A3B-A52E-E14B45571A2E}" type="pres">
      <dgm:prSet presAssocID="{CBF15BA2-88C6-4976-8E06-B493D1BDA7E1}" presName="conn" presStyleLbl="parChTrans1D2" presStyleIdx="0" presStyleCnt="1"/>
      <dgm:spPr/>
    </dgm:pt>
    <dgm:pt modelId="{05B40DEC-60AF-49D5-BA02-67A90C383B27}" type="pres">
      <dgm:prSet presAssocID="{CBF15BA2-88C6-4976-8E06-B493D1BDA7E1}" presName="extraNode" presStyleLbl="node1" presStyleIdx="0" presStyleCnt="3"/>
      <dgm:spPr/>
    </dgm:pt>
    <dgm:pt modelId="{E2AFAB5D-7093-4ECE-B7FA-EA693FE92F81}" type="pres">
      <dgm:prSet presAssocID="{CBF15BA2-88C6-4976-8E06-B493D1BDA7E1}" presName="dstNode" presStyleLbl="node1" presStyleIdx="0" presStyleCnt="3"/>
      <dgm:spPr/>
    </dgm:pt>
    <dgm:pt modelId="{CA65E1DE-CBC3-43C1-95A4-3520F2EFA0AA}" type="pres">
      <dgm:prSet presAssocID="{62643E5D-233A-4F4B-B1C8-4E2D2DBB0A38}" presName="text_1" presStyleLbl="node1" presStyleIdx="0" presStyleCnt="3">
        <dgm:presLayoutVars>
          <dgm:bulletEnabled val="1"/>
        </dgm:presLayoutVars>
      </dgm:prSet>
      <dgm:spPr/>
    </dgm:pt>
    <dgm:pt modelId="{4C720720-A992-47BB-B71F-E8856F03580D}" type="pres">
      <dgm:prSet presAssocID="{62643E5D-233A-4F4B-B1C8-4E2D2DBB0A38}" presName="accent_1" presStyleCnt="0"/>
      <dgm:spPr/>
    </dgm:pt>
    <dgm:pt modelId="{3A2C9D2C-8B44-4443-9166-BE94CCB58C9B}" type="pres">
      <dgm:prSet presAssocID="{62643E5D-233A-4F4B-B1C8-4E2D2DBB0A38}" presName="accentRepeatNode" presStyleLbl="solidFgAcc1" presStyleIdx="0" presStyleCnt="3"/>
      <dgm:spPr/>
    </dgm:pt>
    <dgm:pt modelId="{88D131B5-2BEC-44F3-B95F-C896288D0A04}" type="pres">
      <dgm:prSet presAssocID="{5C4F3444-405D-4B2E-B438-C5C99C99BE83}" presName="text_2" presStyleLbl="node1" presStyleIdx="1" presStyleCnt="3">
        <dgm:presLayoutVars>
          <dgm:bulletEnabled val="1"/>
        </dgm:presLayoutVars>
      </dgm:prSet>
      <dgm:spPr/>
    </dgm:pt>
    <dgm:pt modelId="{882D063C-F46B-48BD-8AAA-FC9F28778599}" type="pres">
      <dgm:prSet presAssocID="{5C4F3444-405D-4B2E-B438-C5C99C99BE83}" presName="accent_2" presStyleCnt="0"/>
      <dgm:spPr/>
    </dgm:pt>
    <dgm:pt modelId="{F73FCF15-5692-473B-A01D-4E285C2FBC09}" type="pres">
      <dgm:prSet presAssocID="{5C4F3444-405D-4B2E-B438-C5C99C99BE83}" presName="accentRepeatNode" presStyleLbl="solidFgAcc1" presStyleIdx="1" presStyleCnt="3"/>
      <dgm:spPr/>
    </dgm:pt>
    <dgm:pt modelId="{E78C4871-DA2A-4948-A750-CE29B3C125EF}" type="pres">
      <dgm:prSet presAssocID="{B34A5E34-69A2-4A5E-8D99-EB598EE89898}" presName="text_3" presStyleLbl="node1" presStyleIdx="2" presStyleCnt="3">
        <dgm:presLayoutVars>
          <dgm:bulletEnabled val="1"/>
        </dgm:presLayoutVars>
      </dgm:prSet>
      <dgm:spPr/>
    </dgm:pt>
    <dgm:pt modelId="{E7B0844C-020A-44B4-A1F1-25D16B051E8B}" type="pres">
      <dgm:prSet presAssocID="{B34A5E34-69A2-4A5E-8D99-EB598EE89898}" presName="accent_3" presStyleCnt="0"/>
      <dgm:spPr/>
    </dgm:pt>
    <dgm:pt modelId="{04377587-812C-46AA-B85E-1397A8D8BD40}" type="pres">
      <dgm:prSet presAssocID="{B34A5E34-69A2-4A5E-8D99-EB598EE89898}" presName="accentRepeatNode" presStyleLbl="solidFgAcc1" presStyleIdx="2" presStyleCnt="3"/>
      <dgm:spPr/>
    </dgm:pt>
  </dgm:ptLst>
  <dgm:cxnLst>
    <dgm:cxn modelId="{54056B12-0DF6-498E-8896-81CE85B7BD40}" srcId="{CBF15BA2-88C6-4976-8E06-B493D1BDA7E1}" destId="{B34A5E34-69A2-4A5E-8D99-EB598EE89898}" srcOrd="2" destOrd="0" parTransId="{AB9F9BB0-A40A-42B4-8CA9-F6317A8901E6}" sibTransId="{590ED5E7-7CAA-4A1D-99E5-CD035846532F}"/>
    <dgm:cxn modelId="{E7104262-2E23-4E9A-9D50-AD22BA4992A3}" type="presOf" srcId="{CBF15BA2-88C6-4976-8E06-B493D1BDA7E1}" destId="{F938EB08-9F63-4929-8FD2-2B47F199360C}" srcOrd="0" destOrd="0" presId="urn:microsoft.com/office/officeart/2008/layout/VerticalCurvedList"/>
    <dgm:cxn modelId="{81C41D69-28A2-405F-A719-B4BA042CFB65}" type="presOf" srcId="{5C4F3444-405D-4B2E-B438-C5C99C99BE83}" destId="{88D131B5-2BEC-44F3-B95F-C896288D0A04}" srcOrd="0" destOrd="0" presId="urn:microsoft.com/office/officeart/2008/layout/VerticalCurvedList"/>
    <dgm:cxn modelId="{75ADDB95-159F-49B4-A544-F9C996A9ABB6}" type="presOf" srcId="{B34A5E34-69A2-4A5E-8D99-EB598EE89898}" destId="{E78C4871-DA2A-4948-A750-CE29B3C125EF}" srcOrd="0" destOrd="0" presId="urn:microsoft.com/office/officeart/2008/layout/VerticalCurvedList"/>
    <dgm:cxn modelId="{A957CEB4-558F-4CF8-846F-05B2FFFF0E8C}" type="presOf" srcId="{FB615648-ADFE-4742-9E77-8F8346A370AF}" destId="{AB931915-FE01-4A3B-A52E-E14B45571A2E}" srcOrd="0" destOrd="0" presId="urn:microsoft.com/office/officeart/2008/layout/VerticalCurvedList"/>
    <dgm:cxn modelId="{DB1075B5-440B-4D97-96C9-9038D0F34B41}" srcId="{CBF15BA2-88C6-4976-8E06-B493D1BDA7E1}" destId="{5C4F3444-405D-4B2E-B438-C5C99C99BE83}" srcOrd="1" destOrd="0" parTransId="{A4EEB722-36DF-405D-BAC9-4BF49035FB55}" sibTransId="{D3FE717B-BA28-4F10-9C9D-FCE5EF927A6C}"/>
    <dgm:cxn modelId="{6512F8DE-98DC-45D9-AB30-78BCA1FE58C2}" srcId="{CBF15BA2-88C6-4976-8E06-B493D1BDA7E1}" destId="{62643E5D-233A-4F4B-B1C8-4E2D2DBB0A38}" srcOrd="0" destOrd="0" parTransId="{CA237D31-AA49-4B44-BF9B-1AC832AA99EF}" sibTransId="{FB615648-ADFE-4742-9E77-8F8346A370AF}"/>
    <dgm:cxn modelId="{CA2B84E4-9C16-4A6F-B6DE-1621B69DBAE1}" type="presOf" srcId="{62643E5D-233A-4F4B-B1C8-4E2D2DBB0A38}" destId="{CA65E1DE-CBC3-43C1-95A4-3520F2EFA0AA}" srcOrd="0" destOrd="0" presId="urn:microsoft.com/office/officeart/2008/layout/VerticalCurvedList"/>
    <dgm:cxn modelId="{161B6218-7D40-415C-8D88-6D88F996ECB3}" type="presParOf" srcId="{F938EB08-9F63-4929-8FD2-2B47F199360C}" destId="{74C86B03-0C16-425C-903D-92198D37618E}" srcOrd="0" destOrd="0" presId="urn:microsoft.com/office/officeart/2008/layout/VerticalCurvedList"/>
    <dgm:cxn modelId="{4600C635-F2D6-4B8D-A202-BD17A0B05020}" type="presParOf" srcId="{74C86B03-0C16-425C-903D-92198D37618E}" destId="{3147D2B6-35DF-4CBC-8482-0E35C624AAF8}" srcOrd="0" destOrd="0" presId="urn:microsoft.com/office/officeart/2008/layout/VerticalCurvedList"/>
    <dgm:cxn modelId="{2D3C8BDF-8DD6-4B0A-AD3F-06CF82E24D67}" type="presParOf" srcId="{3147D2B6-35DF-4CBC-8482-0E35C624AAF8}" destId="{DD2C11C9-FE11-4053-9382-0C02536CB7CC}" srcOrd="0" destOrd="0" presId="urn:microsoft.com/office/officeart/2008/layout/VerticalCurvedList"/>
    <dgm:cxn modelId="{AF71DE53-C9E9-40FF-8C73-6F21287CF3AC}" type="presParOf" srcId="{3147D2B6-35DF-4CBC-8482-0E35C624AAF8}" destId="{AB931915-FE01-4A3B-A52E-E14B45571A2E}" srcOrd="1" destOrd="0" presId="urn:microsoft.com/office/officeart/2008/layout/VerticalCurvedList"/>
    <dgm:cxn modelId="{7B9071AD-36EA-478B-A0CA-60007D69AB9F}" type="presParOf" srcId="{3147D2B6-35DF-4CBC-8482-0E35C624AAF8}" destId="{05B40DEC-60AF-49D5-BA02-67A90C383B27}" srcOrd="2" destOrd="0" presId="urn:microsoft.com/office/officeart/2008/layout/VerticalCurvedList"/>
    <dgm:cxn modelId="{BB2E5634-E758-4AC1-A399-8A03A8E135CA}" type="presParOf" srcId="{3147D2B6-35DF-4CBC-8482-0E35C624AAF8}" destId="{E2AFAB5D-7093-4ECE-B7FA-EA693FE92F81}" srcOrd="3" destOrd="0" presId="urn:microsoft.com/office/officeart/2008/layout/VerticalCurvedList"/>
    <dgm:cxn modelId="{58F4A81B-7F56-48F6-A27C-795E1C3C83D8}" type="presParOf" srcId="{74C86B03-0C16-425C-903D-92198D37618E}" destId="{CA65E1DE-CBC3-43C1-95A4-3520F2EFA0AA}" srcOrd="1" destOrd="0" presId="urn:microsoft.com/office/officeart/2008/layout/VerticalCurvedList"/>
    <dgm:cxn modelId="{A07EE160-9C83-43C3-9D00-2E3981477665}" type="presParOf" srcId="{74C86B03-0C16-425C-903D-92198D37618E}" destId="{4C720720-A992-47BB-B71F-E8856F03580D}" srcOrd="2" destOrd="0" presId="urn:microsoft.com/office/officeart/2008/layout/VerticalCurvedList"/>
    <dgm:cxn modelId="{72C7B308-0DDC-4041-8756-B441C0A2FE39}" type="presParOf" srcId="{4C720720-A992-47BB-B71F-E8856F03580D}" destId="{3A2C9D2C-8B44-4443-9166-BE94CCB58C9B}" srcOrd="0" destOrd="0" presId="urn:microsoft.com/office/officeart/2008/layout/VerticalCurvedList"/>
    <dgm:cxn modelId="{55D0486B-3839-4051-BDF9-085DE059BA2F}" type="presParOf" srcId="{74C86B03-0C16-425C-903D-92198D37618E}" destId="{88D131B5-2BEC-44F3-B95F-C896288D0A04}" srcOrd="3" destOrd="0" presId="urn:microsoft.com/office/officeart/2008/layout/VerticalCurvedList"/>
    <dgm:cxn modelId="{0DA3DA49-A92C-4D9A-85E2-1A8FEF1D7978}" type="presParOf" srcId="{74C86B03-0C16-425C-903D-92198D37618E}" destId="{882D063C-F46B-48BD-8AAA-FC9F28778599}" srcOrd="4" destOrd="0" presId="urn:microsoft.com/office/officeart/2008/layout/VerticalCurvedList"/>
    <dgm:cxn modelId="{3124939E-26C3-4ADF-9EAA-09FB74ABADFF}" type="presParOf" srcId="{882D063C-F46B-48BD-8AAA-FC9F28778599}" destId="{F73FCF15-5692-473B-A01D-4E285C2FBC09}" srcOrd="0" destOrd="0" presId="urn:microsoft.com/office/officeart/2008/layout/VerticalCurvedList"/>
    <dgm:cxn modelId="{D0A9372B-1353-4217-BDAD-5BAEC5C5D1B4}" type="presParOf" srcId="{74C86B03-0C16-425C-903D-92198D37618E}" destId="{E78C4871-DA2A-4948-A750-CE29B3C125EF}" srcOrd="5" destOrd="0" presId="urn:microsoft.com/office/officeart/2008/layout/VerticalCurvedList"/>
    <dgm:cxn modelId="{C741CFB9-3285-41AD-8ECF-FCB7E3A4C92C}" type="presParOf" srcId="{74C86B03-0C16-425C-903D-92198D37618E}" destId="{E7B0844C-020A-44B4-A1F1-25D16B051E8B}" srcOrd="6" destOrd="0" presId="urn:microsoft.com/office/officeart/2008/layout/VerticalCurvedList"/>
    <dgm:cxn modelId="{FC741B8C-2CEA-4535-ABA3-EAD28DD047A0}" type="presParOf" srcId="{E7B0844C-020A-44B4-A1F1-25D16B051E8B}" destId="{04377587-812C-46AA-B85E-1397A8D8BD4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FB2CA4-7D04-404A-AE7F-8AAB84C9ED36}"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s-CO"/>
        </a:p>
      </dgm:t>
    </dgm:pt>
    <dgm:pt modelId="{E423CA77-347C-45DD-9216-329AAD353DC3}">
      <dgm:prSet phldrT="[Texto]"/>
      <dgm:spPr/>
      <dgm:t>
        <a:bodyPr/>
        <a:lstStyle/>
        <a:p>
          <a:r>
            <a:rPr lang="es-MX"/>
            <a:t>EE.UU.</a:t>
          </a:r>
          <a:endParaRPr lang="es-CO"/>
        </a:p>
      </dgm:t>
    </dgm:pt>
    <dgm:pt modelId="{A409FF7A-6539-40C2-99BE-B689886BD9B3}" type="parTrans" cxnId="{111FA631-0B54-44EA-8B88-7616A0F6E7A0}">
      <dgm:prSet/>
      <dgm:spPr/>
      <dgm:t>
        <a:bodyPr/>
        <a:lstStyle/>
        <a:p>
          <a:endParaRPr lang="es-CO"/>
        </a:p>
      </dgm:t>
    </dgm:pt>
    <dgm:pt modelId="{56771A86-E3D9-4E9A-99A2-06AE56137739}" type="sibTrans" cxnId="{111FA631-0B54-44EA-8B88-7616A0F6E7A0}">
      <dgm:prSet/>
      <dgm:spPr/>
      <dgm:t>
        <a:bodyPr/>
        <a:lstStyle/>
        <a:p>
          <a:endParaRPr lang="es-CO"/>
        </a:p>
      </dgm:t>
    </dgm:pt>
    <dgm:pt modelId="{5A1DB3A5-EE74-4AE2-ADCE-681CB2198E10}">
      <dgm:prSet phldrT="[Texto]" custT="1"/>
      <dgm:spPr/>
      <dgm:t>
        <a:bodyPr/>
        <a:lstStyle/>
        <a:p>
          <a:r>
            <a:rPr lang="es-MX" sz="1400"/>
            <a:t>No se encuentra establecida la regulación para RTILB</a:t>
          </a:r>
          <a:endParaRPr lang="es-CO" sz="1400"/>
        </a:p>
      </dgm:t>
    </dgm:pt>
    <dgm:pt modelId="{F0E84FC5-13C1-4499-948C-A9265DC30EBA}" type="parTrans" cxnId="{1CAC578A-D8F7-4EB0-A4B9-D15F80F69E7C}">
      <dgm:prSet/>
      <dgm:spPr/>
      <dgm:t>
        <a:bodyPr/>
        <a:lstStyle/>
        <a:p>
          <a:endParaRPr lang="es-CO"/>
        </a:p>
      </dgm:t>
    </dgm:pt>
    <dgm:pt modelId="{F65E1BAE-71A1-4A4B-9FF6-FF58BADECBAA}" type="sibTrans" cxnId="{1CAC578A-D8F7-4EB0-A4B9-D15F80F69E7C}">
      <dgm:prSet/>
      <dgm:spPr/>
      <dgm:t>
        <a:bodyPr/>
        <a:lstStyle/>
        <a:p>
          <a:endParaRPr lang="es-CO"/>
        </a:p>
      </dgm:t>
    </dgm:pt>
    <dgm:pt modelId="{38635407-2BF4-4B90-A835-6F1E11D159A6}">
      <dgm:prSet phldrT="[Texto]" custT="1"/>
      <dgm:spPr/>
      <dgm:t>
        <a:bodyPr/>
        <a:lstStyle/>
        <a:p>
          <a:r>
            <a:rPr lang="es-MX" sz="1400"/>
            <a:t>Se incluye en la evaluación del supervisor</a:t>
          </a:r>
          <a:endParaRPr lang="es-CO" sz="1400"/>
        </a:p>
      </dgm:t>
    </dgm:pt>
    <dgm:pt modelId="{E072D0A9-C2A5-4966-BD66-351CE665D023}" type="parTrans" cxnId="{437E19C3-CBC3-46A8-A20C-60748EFF735B}">
      <dgm:prSet/>
      <dgm:spPr/>
      <dgm:t>
        <a:bodyPr/>
        <a:lstStyle/>
        <a:p>
          <a:endParaRPr lang="es-CO"/>
        </a:p>
      </dgm:t>
    </dgm:pt>
    <dgm:pt modelId="{38667600-5046-414D-871C-B321BCCCE0B5}" type="sibTrans" cxnId="{437E19C3-CBC3-46A8-A20C-60748EFF735B}">
      <dgm:prSet/>
      <dgm:spPr/>
      <dgm:t>
        <a:bodyPr/>
        <a:lstStyle/>
        <a:p>
          <a:endParaRPr lang="es-CO"/>
        </a:p>
      </dgm:t>
    </dgm:pt>
    <dgm:pt modelId="{67123BCD-C5BA-4E4E-A37B-291ED609B466}">
      <dgm:prSet phldrT="[Texto]"/>
      <dgm:spPr/>
      <dgm:t>
        <a:bodyPr/>
        <a:lstStyle/>
        <a:p>
          <a:r>
            <a:rPr lang="es-MX"/>
            <a:t>U.E.</a:t>
          </a:r>
          <a:endParaRPr lang="es-CO"/>
        </a:p>
      </dgm:t>
    </dgm:pt>
    <dgm:pt modelId="{400765E3-8F52-4ADF-AFE4-6F342AC78584}" type="parTrans" cxnId="{7E2A8AAD-A865-46B4-9FC4-5D2A3508BE95}">
      <dgm:prSet/>
      <dgm:spPr/>
      <dgm:t>
        <a:bodyPr/>
        <a:lstStyle/>
        <a:p>
          <a:endParaRPr lang="es-CO"/>
        </a:p>
      </dgm:t>
    </dgm:pt>
    <dgm:pt modelId="{3BEA4DEC-D1B7-4591-94EC-4E7C885EEB4A}" type="sibTrans" cxnId="{7E2A8AAD-A865-46B4-9FC4-5D2A3508BE95}">
      <dgm:prSet/>
      <dgm:spPr/>
      <dgm:t>
        <a:bodyPr/>
        <a:lstStyle/>
        <a:p>
          <a:endParaRPr lang="es-CO"/>
        </a:p>
      </dgm:t>
    </dgm:pt>
    <dgm:pt modelId="{A4DB2569-D5AF-4492-9E1A-8C8A730AEB68}">
      <dgm:prSet phldrT="[Texto]" custT="1"/>
      <dgm:spPr/>
      <dgm:t>
        <a:bodyPr/>
        <a:lstStyle/>
        <a:p>
          <a:r>
            <a:rPr lang="es-MX" sz="1400"/>
            <a:t>Implementado en junio 2023 </a:t>
          </a:r>
          <a:endParaRPr lang="es-CO" sz="1400"/>
        </a:p>
      </dgm:t>
    </dgm:pt>
    <dgm:pt modelId="{D994622D-9838-4AF4-A49C-E91901D5CABA}" type="parTrans" cxnId="{0CFF8AA7-176F-4233-AF31-3C2381219FE8}">
      <dgm:prSet/>
      <dgm:spPr/>
      <dgm:t>
        <a:bodyPr/>
        <a:lstStyle/>
        <a:p>
          <a:endParaRPr lang="es-CO"/>
        </a:p>
      </dgm:t>
    </dgm:pt>
    <dgm:pt modelId="{F3C929D4-6161-4727-9E61-EA1C4EC7D0AB}" type="sibTrans" cxnId="{0CFF8AA7-176F-4233-AF31-3C2381219FE8}">
      <dgm:prSet/>
      <dgm:spPr/>
      <dgm:t>
        <a:bodyPr/>
        <a:lstStyle/>
        <a:p>
          <a:endParaRPr lang="es-CO"/>
        </a:p>
      </dgm:t>
    </dgm:pt>
    <dgm:pt modelId="{228A8E7A-CFCD-4E45-8F18-471AA04BCA04}">
      <dgm:prSet phldrT="[Texto]" custT="1"/>
      <dgm:spPr/>
      <dgm:t>
        <a:bodyPr/>
        <a:lstStyle/>
        <a:p>
          <a:r>
            <a:rPr lang="es-MX" sz="1400"/>
            <a:t>Incluye límite al reconocimiento de variaciones positivas en el VEP (50%)</a:t>
          </a:r>
          <a:endParaRPr lang="es-CO" sz="1400"/>
        </a:p>
      </dgm:t>
    </dgm:pt>
    <dgm:pt modelId="{CFDCCF24-0F3D-4ABC-9FE3-316214A17E2B}" type="parTrans" cxnId="{D7836563-DD13-48BC-B6E8-8B9DEAE9DC0A}">
      <dgm:prSet/>
      <dgm:spPr/>
      <dgm:t>
        <a:bodyPr/>
        <a:lstStyle/>
        <a:p>
          <a:endParaRPr lang="es-CO"/>
        </a:p>
      </dgm:t>
    </dgm:pt>
    <dgm:pt modelId="{5C061E01-612D-4DD8-A1C4-1EACF6031533}" type="sibTrans" cxnId="{D7836563-DD13-48BC-B6E8-8B9DEAE9DC0A}">
      <dgm:prSet/>
      <dgm:spPr/>
      <dgm:t>
        <a:bodyPr/>
        <a:lstStyle/>
        <a:p>
          <a:endParaRPr lang="es-CO"/>
        </a:p>
      </dgm:t>
    </dgm:pt>
    <dgm:pt modelId="{F6DEECCE-D321-4F86-B188-7DDBCF42C974}">
      <dgm:prSet phldrT="[Texto]"/>
      <dgm:spPr/>
      <dgm:t>
        <a:bodyPr/>
        <a:lstStyle/>
        <a:p>
          <a:r>
            <a:rPr lang="es-MX"/>
            <a:t>Costa Rica</a:t>
          </a:r>
          <a:endParaRPr lang="es-CO"/>
        </a:p>
      </dgm:t>
    </dgm:pt>
    <dgm:pt modelId="{EC0930A8-6BB9-42A5-8F1B-5E2D5DECF19B}" type="parTrans" cxnId="{532659C5-23B6-4B72-8509-274308D7449C}">
      <dgm:prSet/>
      <dgm:spPr/>
      <dgm:t>
        <a:bodyPr/>
        <a:lstStyle/>
        <a:p>
          <a:endParaRPr lang="es-CO"/>
        </a:p>
      </dgm:t>
    </dgm:pt>
    <dgm:pt modelId="{CC7D3370-BB3F-4036-90A4-BC2D28BC4F87}" type="sibTrans" cxnId="{532659C5-23B6-4B72-8509-274308D7449C}">
      <dgm:prSet/>
      <dgm:spPr/>
      <dgm:t>
        <a:bodyPr/>
        <a:lstStyle/>
        <a:p>
          <a:endParaRPr lang="es-CO"/>
        </a:p>
      </dgm:t>
    </dgm:pt>
    <dgm:pt modelId="{4FD8171D-303C-4AD3-B70D-15BA810465FF}">
      <dgm:prSet phldrT="[Texto]"/>
      <dgm:spPr/>
      <dgm:t>
        <a:bodyPr/>
        <a:lstStyle/>
        <a:p>
          <a:r>
            <a:rPr lang="es-MX"/>
            <a:t>Chile</a:t>
          </a:r>
          <a:endParaRPr lang="es-CO"/>
        </a:p>
      </dgm:t>
    </dgm:pt>
    <dgm:pt modelId="{2223A62F-40DA-4E66-9664-324C51E540CE}" type="parTrans" cxnId="{1EF1E991-7EBF-45F5-BABC-0570E0067AC4}">
      <dgm:prSet/>
      <dgm:spPr/>
      <dgm:t>
        <a:bodyPr/>
        <a:lstStyle/>
        <a:p>
          <a:endParaRPr lang="es-CO"/>
        </a:p>
      </dgm:t>
    </dgm:pt>
    <dgm:pt modelId="{679D8820-7BDE-4929-90A4-53866A3E2466}" type="sibTrans" cxnId="{1EF1E991-7EBF-45F5-BABC-0570E0067AC4}">
      <dgm:prSet/>
      <dgm:spPr/>
      <dgm:t>
        <a:bodyPr/>
        <a:lstStyle/>
        <a:p>
          <a:endParaRPr lang="es-CO"/>
        </a:p>
      </dgm:t>
    </dgm:pt>
    <dgm:pt modelId="{479F86CF-8CC0-42CD-906A-44DBA0A6675A}">
      <dgm:prSet phldrT="[Texto]" custT="1"/>
      <dgm:spPr/>
      <dgm:t>
        <a:bodyPr/>
        <a:lstStyle/>
        <a:p>
          <a:r>
            <a:rPr lang="es-MX" sz="1400"/>
            <a:t>Propuesta de implementación para 2025</a:t>
          </a:r>
          <a:endParaRPr lang="es-CO" sz="1400"/>
        </a:p>
      </dgm:t>
    </dgm:pt>
    <dgm:pt modelId="{6B1FE379-D70B-4493-B710-8604395EFA4D}" type="parTrans" cxnId="{4A93200D-44B8-408D-91C2-FE349B015E76}">
      <dgm:prSet/>
      <dgm:spPr/>
      <dgm:t>
        <a:bodyPr/>
        <a:lstStyle/>
        <a:p>
          <a:endParaRPr lang="es-CO"/>
        </a:p>
      </dgm:t>
    </dgm:pt>
    <dgm:pt modelId="{ED945B7E-D694-4123-AC75-561EAC02769E}" type="sibTrans" cxnId="{4A93200D-44B8-408D-91C2-FE349B015E76}">
      <dgm:prSet/>
      <dgm:spPr/>
      <dgm:t>
        <a:bodyPr/>
        <a:lstStyle/>
        <a:p>
          <a:endParaRPr lang="es-CO"/>
        </a:p>
      </dgm:t>
    </dgm:pt>
    <dgm:pt modelId="{C7A8FD3D-5C91-4099-8367-1DE0506ACBB3}">
      <dgm:prSet phldrT="[Texto]" custT="1"/>
      <dgm:spPr/>
      <dgm:t>
        <a:bodyPr/>
        <a:lstStyle/>
        <a:p>
          <a:endParaRPr lang="es-CO" sz="1400"/>
        </a:p>
      </dgm:t>
    </dgm:pt>
    <dgm:pt modelId="{94975058-ACD2-4FE7-BF06-9820C8705134}" type="parTrans" cxnId="{034035AD-20FC-4B7D-9880-424D9ACBC38D}">
      <dgm:prSet/>
      <dgm:spPr/>
      <dgm:t>
        <a:bodyPr/>
        <a:lstStyle/>
        <a:p>
          <a:endParaRPr lang="es-CO"/>
        </a:p>
      </dgm:t>
    </dgm:pt>
    <dgm:pt modelId="{E962D80C-7D06-4F65-8A63-B4E2E7216EEF}" type="sibTrans" cxnId="{034035AD-20FC-4B7D-9880-424D9ACBC38D}">
      <dgm:prSet/>
      <dgm:spPr/>
      <dgm:t>
        <a:bodyPr/>
        <a:lstStyle/>
        <a:p>
          <a:endParaRPr lang="es-CO"/>
        </a:p>
      </dgm:t>
    </dgm:pt>
    <dgm:pt modelId="{5237FD94-B53B-4D50-88BC-613CE06B3550}">
      <dgm:prSet phldrT="[Texto]" custT="1"/>
      <dgm:spPr/>
      <dgm:t>
        <a:bodyPr/>
        <a:lstStyle/>
        <a:p>
          <a:r>
            <a:rPr lang="es-MX" sz="1400"/>
            <a:t>Incluye colchón de capital adicional según el resultado del “</a:t>
          </a:r>
          <a:r>
            <a:rPr lang="es-MX" sz="1400" err="1"/>
            <a:t>outlier</a:t>
          </a:r>
          <a:r>
            <a:rPr lang="es-MX" sz="1400"/>
            <a:t> test</a:t>
          </a:r>
          <a:r>
            <a:rPr lang="es-MX" sz="1200"/>
            <a:t>”</a:t>
          </a:r>
          <a:endParaRPr lang="es-CO" sz="1200"/>
        </a:p>
      </dgm:t>
    </dgm:pt>
    <dgm:pt modelId="{6A95FFB9-8601-491E-8F56-1A29C6BD3725}" type="parTrans" cxnId="{8E0D3E7B-F982-4D6E-8AEE-D92AB7CB7322}">
      <dgm:prSet/>
      <dgm:spPr/>
      <dgm:t>
        <a:bodyPr/>
        <a:lstStyle/>
        <a:p>
          <a:endParaRPr lang="es-CO"/>
        </a:p>
      </dgm:t>
    </dgm:pt>
    <dgm:pt modelId="{32964CF3-18FA-497A-9AB6-8093FC489471}" type="sibTrans" cxnId="{8E0D3E7B-F982-4D6E-8AEE-D92AB7CB7322}">
      <dgm:prSet/>
      <dgm:spPr/>
      <dgm:t>
        <a:bodyPr/>
        <a:lstStyle/>
        <a:p>
          <a:endParaRPr lang="es-CO"/>
        </a:p>
      </dgm:t>
    </dgm:pt>
    <dgm:pt modelId="{7A6AFC3F-B6D1-406E-953F-0B722622922E}">
      <dgm:prSet phldrT="[Texto]" custT="1"/>
      <dgm:spPr/>
      <dgm:t>
        <a:bodyPr/>
        <a:lstStyle/>
        <a:p>
          <a:r>
            <a:rPr lang="es-MX" sz="1400"/>
            <a:t>Primer reporte a noviembre 2022</a:t>
          </a:r>
          <a:endParaRPr lang="es-CO" sz="1400"/>
        </a:p>
      </dgm:t>
    </dgm:pt>
    <dgm:pt modelId="{9FE818CA-CDC5-4268-AAF3-455C5D0A201E}" type="parTrans" cxnId="{6525B69F-4029-45AB-A66B-51CBB35C872E}">
      <dgm:prSet/>
      <dgm:spPr/>
      <dgm:t>
        <a:bodyPr/>
        <a:lstStyle/>
        <a:p>
          <a:endParaRPr lang="es-CO"/>
        </a:p>
      </dgm:t>
    </dgm:pt>
    <dgm:pt modelId="{FE22220D-7074-41B1-AA9B-6A146112AC1B}" type="sibTrans" cxnId="{6525B69F-4029-45AB-A66B-51CBB35C872E}">
      <dgm:prSet/>
      <dgm:spPr/>
      <dgm:t>
        <a:bodyPr/>
        <a:lstStyle/>
        <a:p>
          <a:endParaRPr lang="es-CO"/>
        </a:p>
      </dgm:t>
    </dgm:pt>
    <dgm:pt modelId="{263A6152-F652-4B2F-9CDE-55A1730560E6}">
      <dgm:prSet phldrT="[Texto]"/>
      <dgm:spPr/>
      <dgm:t>
        <a:bodyPr/>
        <a:lstStyle/>
        <a:p>
          <a:endParaRPr lang="es-CO" sz="1600"/>
        </a:p>
      </dgm:t>
    </dgm:pt>
    <dgm:pt modelId="{0F290879-0246-449B-B0D6-D0516B4CB47B}" type="parTrans" cxnId="{D138263D-947B-4383-A7DC-47A2AA99AD32}">
      <dgm:prSet/>
      <dgm:spPr/>
      <dgm:t>
        <a:bodyPr/>
        <a:lstStyle/>
        <a:p>
          <a:endParaRPr lang="es-CO"/>
        </a:p>
      </dgm:t>
    </dgm:pt>
    <dgm:pt modelId="{CBE160E3-D288-46C7-AC5A-13891FDCB889}" type="sibTrans" cxnId="{D138263D-947B-4383-A7DC-47A2AA99AD32}">
      <dgm:prSet/>
      <dgm:spPr/>
      <dgm:t>
        <a:bodyPr/>
        <a:lstStyle/>
        <a:p>
          <a:endParaRPr lang="es-CO"/>
        </a:p>
      </dgm:t>
    </dgm:pt>
    <dgm:pt modelId="{13EBE812-FE49-4B46-BDDB-2B9844DF71EC}">
      <dgm:prSet phldrT="[Texto]" custT="1"/>
      <dgm:spPr/>
      <dgm:t>
        <a:bodyPr/>
        <a:lstStyle/>
        <a:p>
          <a:endParaRPr lang="es-CO" sz="1400"/>
        </a:p>
      </dgm:t>
    </dgm:pt>
    <dgm:pt modelId="{9C34AD80-DCE1-494B-947A-ACBF2A750AB5}" type="parTrans" cxnId="{A82E79BD-F0FD-4E30-84B9-AD65017440BD}">
      <dgm:prSet/>
      <dgm:spPr/>
      <dgm:t>
        <a:bodyPr/>
        <a:lstStyle/>
        <a:p>
          <a:endParaRPr lang="es-CO"/>
        </a:p>
      </dgm:t>
    </dgm:pt>
    <dgm:pt modelId="{FEA3091C-5B99-4443-9885-6AD997C2602B}" type="sibTrans" cxnId="{A82E79BD-F0FD-4E30-84B9-AD65017440BD}">
      <dgm:prSet/>
      <dgm:spPr/>
      <dgm:t>
        <a:bodyPr/>
        <a:lstStyle/>
        <a:p>
          <a:endParaRPr lang="es-CO"/>
        </a:p>
      </dgm:t>
    </dgm:pt>
    <dgm:pt modelId="{D8B8D3E8-9B79-43EF-B5C2-11F17620B7EF}">
      <dgm:prSet phldrT="[Texto]" custT="1"/>
      <dgm:spPr/>
      <dgm:t>
        <a:bodyPr/>
        <a:lstStyle/>
        <a:p>
          <a:endParaRPr lang="es-CO" sz="1400"/>
        </a:p>
      </dgm:t>
    </dgm:pt>
    <dgm:pt modelId="{562CFFC3-39C8-4A80-9564-6AF8E6941EC7}" type="parTrans" cxnId="{E27E8C17-BC58-40B2-950E-8390D7131CD3}">
      <dgm:prSet/>
      <dgm:spPr/>
      <dgm:t>
        <a:bodyPr/>
        <a:lstStyle/>
        <a:p>
          <a:endParaRPr lang="es-CO"/>
        </a:p>
      </dgm:t>
    </dgm:pt>
    <dgm:pt modelId="{5F0586B7-4609-4046-A223-E392D7403E32}" type="sibTrans" cxnId="{E27E8C17-BC58-40B2-950E-8390D7131CD3}">
      <dgm:prSet/>
      <dgm:spPr/>
      <dgm:t>
        <a:bodyPr/>
        <a:lstStyle/>
        <a:p>
          <a:endParaRPr lang="es-CO"/>
        </a:p>
      </dgm:t>
    </dgm:pt>
    <dgm:pt modelId="{8DCA4D56-8688-432C-AC80-11DB966EA988}">
      <dgm:prSet phldrT="[Texto]" custT="1"/>
      <dgm:spPr/>
      <dgm:t>
        <a:bodyPr/>
        <a:lstStyle/>
        <a:p>
          <a:r>
            <a:rPr lang="es-MX" sz="1400"/>
            <a:t>No admite neteo entre monedas para el VEP</a:t>
          </a:r>
          <a:endParaRPr lang="es-CO" sz="1400"/>
        </a:p>
      </dgm:t>
    </dgm:pt>
    <dgm:pt modelId="{80F0D62E-6076-452C-ACC6-DC08C7E888A1}" type="parTrans" cxnId="{A52EE1B9-77B6-4C13-98F9-395C53A92602}">
      <dgm:prSet/>
      <dgm:spPr/>
      <dgm:t>
        <a:bodyPr/>
        <a:lstStyle/>
        <a:p>
          <a:endParaRPr lang="es-CO"/>
        </a:p>
      </dgm:t>
    </dgm:pt>
    <dgm:pt modelId="{5A34B955-6724-448A-AE95-61F596E72A18}" type="sibTrans" cxnId="{A52EE1B9-77B6-4C13-98F9-395C53A92602}">
      <dgm:prSet/>
      <dgm:spPr/>
      <dgm:t>
        <a:bodyPr/>
        <a:lstStyle/>
        <a:p>
          <a:endParaRPr lang="es-CO"/>
        </a:p>
      </dgm:t>
    </dgm:pt>
    <dgm:pt modelId="{C80AC2F2-DE6C-422C-BB14-E10E19BB3FE3}">
      <dgm:prSet phldrT="[Texto]" custT="1"/>
      <dgm:spPr/>
      <dgm:t>
        <a:bodyPr/>
        <a:lstStyle/>
        <a:p>
          <a:endParaRPr lang="es-CO" sz="1400"/>
        </a:p>
      </dgm:t>
    </dgm:pt>
    <dgm:pt modelId="{96194088-BDDA-4E20-B76E-19B3DA61B25A}" type="parTrans" cxnId="{FD5960AB-E64B-4B4A-8E04-2BD3888EFDCA}">
      <dgm:prSet/>
      <dgm:spPr/>
      <dgm:t>
        <a:bodyPr/>
        <a:lstStyle/>
        <a:p>
          <a:endParaRPr lang="es-CO"/>
        </a:p>
      </dgm:t>
    </dgm:pt>
    <dgm:pt modelId="{1C1E4645-FCAC-4162-BF3C-8952032FD0A5}" type="sibTrans" cxnId="{FD5960AB-E64B-4B4A-8E04-2BD3888EFDCA}">
      <dgm:prSet/>
      <dgm:spPr/>
      <dgm:t>
        <a:bodyPr/>
        <a:lstStyle/>
        <a:p>
          <a:endParaRPr lang="es-CO"/>
        </a:p>
      </dgm:t>
    </dgm:pt>
    <dgm:pt modelId="{A37BC607-FA9B-4D2E-9326-53758B3CC56D}" type="pres">
      <dgm:prSet presAssocID="{ABFB2CA4-7D04-404A-AE7F-8AAB84C9ED36}" presName="linearFlow" presStyleCnt="0">
        <dgm:presLayoutVars>
          <dgm:dir/>
          <dgm:animLvl val="lvl"/>
          <dgm:resizeHandles/>
        </dgm:presLayoutVars>
      </dgm:prSet>
      <dgm:spPr/>
    </dgm:pt>
    <dgm:pt modelId="{4DB158D1-18AB-4B1F-A38C-1ECD7C986408}" type="pres">
      <dgm:prSet presAssocID="{E423CA77-347C-45DD-9216-329AAD353DC3}" presName="compositeNode" presStyleCnt="0">
        <dgm:presLayoutVars>
          <dgm:bulletEnabled val="1"/>
        </dgm:presLayoutVars>
      </dgm:prSet>
      <dgm:spPr/>
    </dgm:pt>
    <dgm:pt modelId="{EA5FDAEC-9089-45C4-A68C-56F532FD22F0}" type="pres">
      <dgm:prSet presAssocID="{E423CA77-347C-45DD-9216-329AAD353DC3}" presName="imag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666049C-0A1A-4E50-8227-8DD876F95AD1}" type="pres">
      <dgm:prSet presAssocID="{E423CA77-347C-45DD-9216-329AAD353DC3}" presName="childNode" presStyleLbl="node1" presStyleIdx="0" presStyleCnt="4">
        <dgm:presLayoutVars>
          <dgm:bulletEnabled val="1"/>
        </dgm:presLayoutVars>
      </dgm:prSet>
      <dgm:spPr/>
    </dgm:pt>
    <dgm:pt modelId="{86AB69E6-1BC7-488A-8D52-33482B8F8364}" type="pres">
      <dgm:prSet presAssocID="{E423CA77-347C-45DD-9216-329AAD353DC3}" presName="parentNode" presStyleLbl="revTx" presStyleIdx="0" presStyleCnt="4">
        <dgm:presLayoutVars>
          <dgm:chMax val="0"/>
          <dgm:bulletEnabled val="1"/>
        </dgm:presLayoutVars>
      </dgm:prSet>
      <dgm:spPr/>
    </dgm:pt>
    <dgm:pt modelId="{0883482E-EA4E-4200-97F8-4A1910FEDA6D}" type="pres">
      <dgm:prSet presAssocID="{56771A86-E3D9-4E9A-99A2-06AE56137739}" presName="sibTrans" presStyleCnt="0"/>
      <dgm:spPr/>
    </dgm:pt>
    <dgm:pt modelId="{564BD384-023A-4332-B2E3-8146B2358E7D}" type="pres">
      <dgm:prSet presAssocID="{67123BCD-C5BA-4E4E-A37B-291ED609B466}" presName="compositeNode" presStyleCnt="0">
        <dgm:presLayoutVars>
          <dgm:bulletEnabled val="1"/>
        </dgm:presLayoutVars>
      </dgm:prSet>
      <dgm:spPr/>
    </dgm:pt>
    <dgm:pt modelId="{0E5A6844-7465-4191-BCCD-27E7267E9760}" type="pres">
      <dgm:prSet presAssocID="{67123BCD-C5BA-4E4E-A37B-291ED609B466}" presName="image" presStyleLbl="fgImgPlace1" presStyleIdx="1" presStyleCnt="4" custScaleY="10027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8545" t="457" r="-13455" b="-457"/>
          </a:stretch>
        </a:blipFill>
      </dgm:spPr>
    </dgm:pt>
    <dgm:pt modelId="{B20F311D-F3C8-4CCB-8195-9E795EC0E4D8}" type="pres">
      <dgm:prSet presAssocID="{67123BCD-C5BA-4E4E-A37B-291ED609B466}" presName="childNode" presStyleLbl="node1" presStyleIdx="1" presStyleCnt="4" custScaleX="110000">
        <dgm:presLayoutVars>
          <dgm:bulletEnabled val="1"/>
        </dgm:presLayoutVars>
      </dgm:prSet>
      <dgm:spPr/>
    </dgm:pt>
    <dgm:pt modelId="{D2737DE7-67C2-46B4-9F31-413B3BDE8740}" type="pres">
      <dgm:prSet presAssocID="{67123BCD-C5BA-4E4E-A37B-291ED609B466}" presName="parentNode" presStyleLbl="revTx" presStyleIdx="1" presStyleCnt="4" custLinFactNeighborX="-6706">
        <dgm:presLayoutVars>
          <dgm:chMax val="0"/>
          <dgm:bulletEnabled val="1"/>
        </dgm:presLayoutVars>
      </dgm:prSet>
      <dgm:spPr/>
    </dgm:pt>
    <dgm:pt modelId="{3BE7346C-9B4B-47E3-B4C9-23A256798FF4}" type="pres">
      <dgm:prSet presAssocID="{3BEA4DEC-D1B7-4591-94EC-4E7C885EEB4A}" presName="sibTrans" presStyleCnt="0"/>
      <dgm:spPr/>
    </dgm:pt>
    <dgm:pt modelId="{44E4B8C7-98AF-402B-9F3F-B5CEF5D8BC4D}" type="pres">
      <dgm:prSet presAssocID="{F6DEECCE-D321-4F86-B188-7DDBCF42C974}" presName="compositeNode" presStyleCnt="0">
        <dgm:presLayoutVars>
          <dgm:bulletEnabled val="1"/>
        </dgm:presLayoutVars>
      </dgm:prSet>
      <dgm:spPr/>
    </dgm:pt>
    <dgm:pt modelId="{5F3EE9FD-13DB-4ECA-8A0A-46F9008BB389}" type="pres">
      <dgm:prSet presAssocID="{F6DEECCE-D321-4F86-B188-7DDBCF42C974}" presName="imag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0A01A3A9-D34F-46B6-8641-608A22EFD3AD}" type="pres">
      <dgm:prSet presAssocID="{F6DEECCE-D321-4F86-B188-7DDBCF42C974}" presName="childNode" presStyleLbl="node1" presStyleIdx="2" presStyleCnt="4" custScaleX="110000">
        <dgm:presLayoutVars>
          <dgm:bulletEnabled val="1"/>
        </dgm:presLayoutVars>
      </dgm:prSet>
      <dgm:spPr/>
    </dgm:pt>
    <dgm:pt modelId="{F5F513A0-8594-4205-B02D-9386B024D652}" type="pres">
      <dgm:prSet presAssocID="{F6DEECCE-D321-4F86-B188-7DDBCF42C974}" presName="parentNode" presStyleLbl="revTx" presStyleIdx="2" presStyleCnt="4" custLinFactNeighborX="-3386">
        <dgm:presLayoutVars>
          <dgm:chMax val="0"/>
          <dgm:bulletEnabled val="1"/>
        </dgm:presLayoutVars>
      </dgm:prSet>
      <dgm:spPr/>
    </dgm:pt>
    <dgm:pt modelId="{906C400D-B5A5-468F-B634-68D9DF0AF110}" type="pres">
      <dgm:prSet presAssocID="{CC7D3370-BB3F-4036-90A4-BC2D28BC4F87}" presName="sibTrans" presStyleCnt="0"/>
      <dgm:spPr/>
    </dgm:pt>
    <dgm:pt modelId="{B8B199C0-7FC0-4031-AB3F-4FC7D433C073}" type="pres">
      <dgm:prSet presAssocID="{4FD8171D-303C-4AD3-B70D-15BA810465FF}" presName="compositeNode" presStyleCnt="0">
        <dgm:presLayoutVars>
          <dgm:bulletEnabled val="1"/>
        </dgm:presLayoutVars>
      </dgm:prSet>
      <dgm:spPr/>
    </dgm:pt>
    <dgm:pt modelId="{A406E6CC-644A-470B-9BB8-3B75A33DC945}" type="pres">
      <dgm:prSet presAssocID="{4FD8171D-303C-4AD3-B70D-15BA810465FF}" presName="imag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643F8A51-92B2-4221-9904-613A95F4513C}" type="pres">
      <dgm:prSet presAssocID="{4FD8171D-303C-4AD3-B70D-15BA810465FF}" presName="childNode" presStyleLbl="node1" presStyleIdx="3" presStyleCnt="4">
        <dgm:presLayoutVars>
          <dgm:bulletEnabled val="1"/>
        </dgm:presLayoutVars>
      </dgm:prSet>
      <dgm:spPr/>
    </dgm:pt>
    <dgm:pt modelId="{32766864-DAAC-475E-BBD0-9B07EB05A4F6}" type="pres">
      <dgm:prSet presAssocID="{4FD8171D-303C-4AD3-B70D-15BA810465FF}" presName="parentNode" presStyleLbl="revTx" presStyleIdx="3" presStyleCnt="4">
        <dgm:presLayoutVars>
          <dgm:chMax val="0"/>
          <dgm:bulletEnabled val="1"/>
        </dgm:presLayoutVars>
      </dgm:prSet>
      <dgm:spPr/>
    </dgm:pt>
  </dgm:ptLst>
  <dgm:cxnLst>
    <dgm:cxn modelId="{4A93200D-44B8-408D-91C2-FE349B015E76}" srcId="{F6DEECCE-D321-4F86-B188-7DDBCF42C974}" destId="{479F86CF-8CC0-42CD-906A-44DBA0A6675A}" srcOrd="0" destOrd="0" parTransId="{6B1FE379-D70B-4493-B710-8604395EFA4D}" sibTransId="{ED945B7E-D694-4123-AC75-561EAC02769E}"/>
    <dgm:cxn modelId="{E27E8C17-BC58-40B2-950E-8390D7131CD3}" srcId="{67123BCD-C5BA-4E4E-A37B-291ED609B466}" destId="{D8B8D3E8-9B79-43EF-B5C2-11F17620B7EF}" srcOrd="1" destOrd="0" parTransId="{562CFFC3-39C8-4A80-9564-6AF8E6941EC7}" sibTransId="{5F0586B7-4609-4046-A223-E392D7403E32}"/>
    <dgm:cxn modelId="{4B509E2B-F084-4065-BE74-DAE896D581FD}" type="presOf" srcId="{479F86CF-8CC0-42CD-906A-44DBA0A6675A}" destId="{0A01A3A9-D34F-46B6-8641-608A22EFD3AD}" srcOrd="0" destOrd="0" presId="urn:microsoft.com/office/officeart/2005/8/layout/hList2"/>
    <dgm:cxn modelId="{F6BBD430-ED8A-4539-BFD5-3DF789B5F9ED}" type="presOf" srcId="{E423CA77-347C-45DD-9216-329AAD353DC3}" destId="{86AB69E6-1BC7-488A-8D52-33482B8F8364}" srcOrd="0" destOrd="0" presId="urn:microsoft.com/office/officeart/2005/8/layout/hList2"/>
    <dgm:cxn modelId="{111FA631-0B54-44EA-8B88-7616A0F6E7A0}" srcId="{ABFB2CA4-7D04-404A-AE7F-8AAB84C9ED36}" destId="{E423CA77-347C-45DD-9216-329AAD353DC3}" srcOrd="0" destOrd="0" parTransId="{A409FF7A-6539-40C2-99BE-B689886BD9B3}" sibTransId="{56771A86-E3D9-4E9A-99A2-06AE56137739}"/>
    <dgm:cxn modelId="{A957C33C-6EF0-477D-BD22-732EB1C22A02}" type="presOf" srcId="{8DCA4D56-8688-432C-AC80-11DB966EA988}" destId="{643F8A51-92B2-4221-9904-613A95F4513C}" srcOrd="0" destOrd="2" presId="urn:microsoft.com/office/officeart/2005/8/layout/hList2"/>
    <dgm:cxn modelId="{D138263D-947B-4383-A7DC-47A2AA99AD32}" srcId="{4FD8171D-303C-4AD3-B70D-15BA810465FF}" destId="{263A6152-F652-4B2F-9CDE-55A1730560E6}" srcOrd="3" destOrd="0" parTransId="{0F290879-0246-449B-B0D6-D0516B4CB47B}" sibTransId="{CBE160E3-D288-46C7-AC5A-13891FDCB889}"/>
    <dgm:cxn modelId="{D7836563-DD13-48BC-B6E8-8B9DEAE9DC0A}" srcId="{67123BCD-C5BA-4E4E-A37B-291ED609B466}" destId="{228A8E7A-CFCD-4E45-8F18-471AA04BCA04}" srcOrd="2" destOrd="0" parTransId="{CFDCCF24-0F3D-4ABC-9FE3-316214A17E2B}" sibTransId="{5C061E01-612D-4DD8-A1C4-1EACF6031533}"/>
    <dgm:cxn modelId="{0ABA8F71-B469-49F5-A978-96A77FD65CAB}" type="presOf" srcId="{263A6152-F652-4B2F-9CDE-55A1730560E6}" destId="{643F8A51-92B2-4221-9904-613A95F4513C}" srcOrd="0" destOrd="3" presId="urn:microsoft.com/office/officeart/2005/8/layout/hList2"/>
    <dgm:cxn modelId="{CAC1BD75-AB0E-433F-9B37-29843CCC3841}" type="presOf" srcId="{228A8E7A-CFCD-4E45-8F18-471AA04BCA04}" destId="{B20F311D-F3C8-4CCB-8195-9E795EC0E4D8}" srcOrd="0" destOrd="2" presId="urn:microsoft.com/office/officeart/2005/8/layout/hList2"/>
    <dgm:cxn modelId="{38ABC456-0F03-4D36-894A-0AC302B96695}" type="presOf" srcId="{F6DEECCE-D321-4F86-B188-7DDBCF42C974}" destId="{F5F513A0-8594-4205-B02D-9386B024D652}" srcOrd="0" destOrd="0" presId="urn:microsoft.com/office/officeart/2005/8/layout/hList2"/>
    <dgm:cxn modelId="{CB5DB07A-1805-4785-9340-4526E4A66418}" type="presOf" srcId="{38635407-2BF4-4B90-A835-6F1E11D159A6}" destId="{8666049C-0A1A-4E50-8227-8DD876F95AD1}" srcOrd="0" destOrd="2" presId="urn:microsoft.com/office/officeart/2005/8/layout/hList2"/>
    <dgm:cxn modelId="{8E0D3E7B-F982-4D6E-8AEE-D92AB7CB7322}" srcId="{F6DEECCE-D321-4F86-B188-7DDBCF42C974}" destId="{5237FD94-B53B-4D50-88BC-613CE06B3550}" srcOrd="2" destOrd="0" parTransId="{6A95FFB9-8601-491E-8F56-1A29C6BD3725}" sibTransId="{32964CF3-18FA-497A-9AB6-8093FC489471}"/>
    <dgm:cxn modelId="{49EF0D7E-5A12-409C-A22E-E99C2EAFA3E5}" type="presOf" srcId="{A4DB2569-D5AF-4492-9E1A-8C8A730AEB68}" destId="{B20F311D-F3C8-4CCB-8195-9E795EC0E4D8}" srcOrd="0" destOrd="0" presId="urn:microsoft.com/office/officeart/2005/8/layout/hList2"/>
    <dgm:cxn modelId="{1CAC578A-D8F7-4EB0-A4B9-D15F80F69E7C}" srcId="{E423CA77-347C-45DD-9216-329AAD353DC3}" destId="{5A1DB3A5-EE74-4AE2-ADCE-681CB2198E10}" srcOrd="0" destOrd="0" parTransId="{F0E84FC5-13C1-4499-948C-A9265DC30EBA}" sibTransId="{F65E1BAE-71A1-4A4B-9FF6-FF58BADECBAA}"/>
    <dgm:cxn modelId="{1EF1E991-7EBF-45F5-BABC-0570E0067AC4}" srcId="{ABFB2CA4-7D04-404A-AE7F-8AAB84C9ED36}" destId="{4FD8171D-303C-4AD3-B70D-15BA810465FF}" srcOrd="3" destOrd="0" parTransId="{2223A62F-40DA-4E66-9664-324C51E540CE}" sibTransId="{679D8820-7BDE-4929-90A4-53866A3E2466}"/>
    <dgm:cxn modelId="{CB723095-0AA6-4429-9A0C-4BB04C35C66C}" type="presOf" srcId="{67123BCD-C5BA-4E4E-A37B-291ED609B466}" destId="{D2737DE7-67C2-46B4-9F31-413B3BDE8740}" srcOrd="0" destOrd="0" presId="urn:microsoft.com/office/officeart/2005/8/layout/hList2"/>
    <dgm:cxn modelId="{ACFC269A-8CF4-46B7-AA55-959DDD2ADAEC}" type="presOf" srcId="{D8B8D3E8-9B79-43EF-B5C2-11F17620B7EF}" destId="{B20F311D-F3C8-4CCB-8195-9E795EC0E4D8}" srcOrd="0" destOrd="1" presId="urn:microsoft.com/office/officeart/2005/8/layout/hList2"/>
    <dgm:cxn modelId="{6525B69F-4029-45AB-A66B-51CBB35C872E}" srcId="{4FD8171D-303C-4AD3-B70D-15BA810465FF}" destId="{7A6AFC3F-B6D1-406E-953F-0B722622922E}" srcOrd="0" destOrd="0" parTransId="{9FE818CA-CDC5-4268-AAF3-455C5D0A201E}" sibTransId="{FE22220D-7074-41B1-AA9B-6A146112AC1B}"/>
    <dgm:cxn modelId="{DB4335A3-89C8-40F5-A5ED-CF89066A49D3}" type="presOf" srcId="{5A1DB3A5-EE74-4AE2-ADCE-681CB2198E10}" destId="{8666049C-0A1A-4E50-8227-8DD876F95AD1}" srcOrd="0" destOrd="0" presId="urn:microsoft.com/office/officeart/2005/8/layout/hList2"/>
    <dgm:cxn modelId="{0CFF8AA7-176F-4233-AF31-3C2381219FE8}" srcId="{67123BCD-C5BA-4E4E-A37B-291ED609B466}" destId="{A4DB2569-D5AF-4492-9E1A-8C8A730AEB68}" srcOrd="0" destOrd="0" parTransId="{D994622D-9838-4AF4-A49C-E91901D5CABA}" sibTransId="{F3C929D4-6161-4727-9E61-EA1C4EC7D0AB}"/>
    <dgm:cxn modelId="{FD5960AB-E64B-4B4A-8E04-2BD3888EFDCA}" srcId="{4FD8171D-303C-4AD3-B70D-15BA810465FF}" destId="{C80AC2F2-DE6C-422C-BB14-E10E19BB3FE3}" srcOrd="1" destOrd="0" parTransId="{96194088-BDDA-4E20-B76E-19B3DA61B25A}" sibTransId="{1C1E4645-FCAC-4162-BF3C-8952032FD0A5}"/>
    <dgm:cxn modelId="{034035AD-20FC-4B7D-9880-424D9ACBC38D}" srcId="{E423CA77-347C-45DD-9216-329AAD353DC3}" destId="{C7A8FD3D-5C91-4099-8367-1DE0506ACBB3}" srcOrd="1" destOrd="0" parTransId="{94975058-ACD2-4FE7-BF06-9820C8705134}" sibTransId="{E962D80C-7D06-4F65-8A63-B4E2E7216EEF}"/>
    <dgm:cxn modelId="{7E2A8AAD-A865-46B4-9FC4-5D2A3508BE95}" srcId="{ABFB2CA4-7D04-404A-AE7F-8AAB84C9ED36}" destId="{67123BCD-C5BA-4E4E-A37B-291ED609B466}" srcOrd="1" destOrd="0" parTransId="{400765E3-8F52-4ADF-AFE4-6F342AC78584}" sibTransId="{3BEA4DEC-D1B7-4591-94EC-4E7C885EEB4A}"/>
    <dgm:cxn modelId="{D04035B2-4622-42BC-A2BE-722AA0C91C96}" type="presOf" srcId="{5237FD94-B53B-4D50-88BC-613CE06B3550}" destId="{0A01A3A9-D34F-46B6-8641-608A22EFD3AD}" srcOrd="0" destOrd="2" presId="urn:microsoft.com/office/officeart/2005/8/layout/hList2"/>
    <dgm:cxn modelId="{A52EE1B9-77B6-4C13-98F9-395C53A92602}" srcId="{4FD8171D-303C-4AD3-B70D-15BA810465FF}" destId="{8DCA4D56-8688-432C-AC80-11DB966EA988}" srcOrd="2" destOrd="0" parTransId="{80F0D62E-6076-452C-ACC6-DC08C7E888A1}" sibTransId="{5A34B955-6724-448A-AE95-61F596E72A18}"/>
    <dgm:cxn modelId="{A82E79BD-F0FD-4E30-84B9-AD65017440BD}" srcId="{F6DEECCE-D321-4F86-B188-7DDBCF42C974}" destId="{13EBE812-FE49-4B46-BDDB-2B9844DF71EC}" srcOrd="1" destOrd="0" parTransId="{9C34AD80-DCE1-494B-947A-ACBF2A750AB5}" sibTransId="{FEA3091C-5B99-4443-9885-6AD997C2602B}"/>
    <dgm:cxn modelId="{78ED4FC1-017E-4B0E-994D-1569ECA7F72E}" type="presOf" srcId="{ABFB2CA4-7D04-404A-AE7F-8AAB84C9ED36}" destId="{A37BC607-FA9B-4D2E-9326-53758B3CC56D}" srcOrd="0" destOrd="0" presId="urn:microsoft.com/office/officeart/2005/8/layout/hList2"/>
    <dgm:cxn modelId="{437E19C3-CBC3-46A8-A20C-60748EFF735B}" srcId="{E423CA77-347C-45DD-9216-329AAD353DC3}" destId="{38635407-2BF4-4B90-A835-6F1E11D159A6}" srcOrd="2" destOrd="0" parTransId="{E072D0A9-C2A5-4966-BD66-351CE665D023}" sibTransId="{38667600-5046-414D-871C-B321BCCCE0B5}"/>
    <dgm:cxn modelId="{532659C5-23B6-4B72-8509-274308D7449C}" srcId="{ABFB2CA4-7D04-404A-AE7F-8AAB84C9ED36}" destId="{F6DEECCE-D321-4F86-B188-7DDBCF42C974}" srcOrd="2" destOrd="0" parTransId="{EC0930A8-6BB9-42A5-8F1B-5E2D5DECF19B}" sibTransId="{CC7D3370-BB3F-4036-90A4-BC2D28BC4F87}"/>
    <dgm:cxn modelId="{861A5DD7-FF08-4DDC-B852-C012336F22F8}" type="presOf" srcId="{C80AC2F2-DE6C-422C-BB14-E10E19BB3FE3}" destId="{643F8A51-92B2-4221-9904-613A95F4513C}" srcOrd="0" destOrd="1" presId="urn:microsoft.com/office/officeart/2005/8/layout/hList2"/>
    <dgm:cxn modelId="{A17208D8-0738-41C9-B551-28B6AE79FDDB}" type="presOf" srcId="{4FD8171D-303C-4AD3-B70D-15BA810465FF}" destId="{32766864-DAAC-475E-BBD0-9B07EB05A4F6}" srcOrd="0" destOrd="0" presId="urn:microsoft.com/office/officeart/2005/8/layout/hList2"/>
    <dgm:cxn modelId="{1694C2E5-F500-4495-BEDE-9E495ABAFF28}" type="presOf" srcId="{7A6AFC3F-B6D1-406E-953F-0B722622922E}" destId="{643F8A51-92B2-4221-9904-613A95F4513C}" srcOrd="0" destOrd="0" presId="urn:microsoft.com/office/officeart/2005/8/layout/hList2"/>
    <dgm:cxn modelId="{7B7AECF0-71B5-42B6-AC76-7CCF40EEAB38}" type="presOf" srcId="{13EBE812-FE49-4B46-BDDB-2B9844DF71EC}" destId="{0A01A3A9-D34F-46B6-8641-608A22EFD3AD}" srcOrd="0" destOrd="1" presId="urn:microsoft.com/office/officeart/2005/8/layout/hList2"/>
    <dgm:cxn modelId="{D95AFFF3-E6A1-434F-AF96-757FEDAD431D}" type="presOf" srcId="{C7A8FD3D-5C91-4099-8367-1DE0506ACBB3}" destId="{8666049C-0A1A-4E50-8227-8DD876F95AD1}" srcOrd="0" destOrd="1" presId="urn:microsoft.com/office/officeart/2005/8/layout/hList2"/>
    <dgm:cxn modelId="{E56BB24F-0E15-4F57-991A-A8335E058398}" type="presParOf" srcId="{A37BC607-FA9B-4D2E-9326-53758B3CC56D}" destId="{4DB158D1-18AB-4B1F-A38C-1ECD7C986408}" srcOrd="0" destOrd="0" presId="urn:microsoft.com/office/officeart/2005/8/layout/hList2"/>
    <dgm:cxn modelId="{8A5879E3-FD9B-488E-85AA-A7A45F344059}" type="presParOf" srcId="{4DB158D1-18AB-4B1F-A38C-1ECD7C986408}" destId="{EA5FDAEC-9089-45C4-A68C-56F532FD22F0}" srcOrd="0" destOrd="0" presId="urn:microsoft.com/office/officeart/2005/8/layout/hList2"/>
    <dgm:cxn modelId="{A2CAA208-D5F4-4CB4-AC76-8A60B5945152}" type="presParOf" srcId="{4DB158D1-18AB-4B1F-A38C-1ECD7C986408}" destId="{8666049C-0A1A-4E50-8227-8DD876F95AD1}" srcOrd="1" destOrd="0" presId="urn:microsoft.com/office/officeart/2005/8/layout/hList2"/>
    <dgm:cxn modelId="{AAA4021D-DA26-42BC-B603-97E6A13A7777}" type="presParOf" srcId="{4DB158D1-18AB-4B1F-A38C-1ECD7C986408}" destId="{86AB69E6-1BC7-488A-8D52-33482B8F8364}" srcOrd="2" destOrd="0" presId="urn:microsoft.com/office/officeart/2005/8/layout/hList2"/>
    <dgm:cxn modelId="{95181CF1-490D-4CA3-821A-DAFE49A6A7F5}" type="presParOf" srcId="{A37BC607-FA9B-4D2E-9326-53758B3CC56D}" destId="{0883482E-EA4E-4200-97F8-4A1910FEDA6D}" srcOrd="1" destOrd="0" presId="urn:microsoft.com/office/officeart/2005/8/layout/hList2"/>
    <dgm:cxn modelId="{1D940B74-FB4D-4014-9017-834EF95382BD}" type="presParOf" srcId="{A37BC607-FA9B-4D2E-9326-53758B3CC56D}" destId="{564BD384-023A-4332-B2E3-8146B2358E7D}" srcOrd="2" destOrd="0" presId="urn:microsoft.com/office/officeart/2005/8/layout/hList2"/>
    <dgm:cxn modelId="{1EC44D72-66F1-4EDF-88F8-6F171FB38EB0}" type="presParOf" srcId="{564BD384-023A-4332-B2E3-8146B2358E7D}" destId="{0E5A6844-7465-4191-BCCD-27E7267E9760}" srcOrd="0" destOrd="0" presId="urn:microsoft.com/office/officeart/2005/8/layout/hList2"/>
    <dgm:cxn modelId="{A7C042BE-E296-4DD9-A89E-5A0A2FCF6EF1}" type="presParOf" srcId="{564BD384-023A-4332-B2E3-8146B2358E7D}" destId="{B20F311D-F3C8-4CCB-8195-9E795EC0E4D8}" srcOrd="1" destOrd="0" presId="urn:microsoft.com/office/officeart/2005/8/layout/hList2"/>
    <dgm:cxn modelId="{3A27A97E-D78B-4ED9-A581-F1B9B9F87BBD}" type="presParOf" srcId="{564BD384-023A-4332-B2E3-8146B2358E7D}" destId="{D2737DE7-67C2-46B4-9F31-413B3BDE8740}" srcOrd="2" destOrd="0" presId="urn:microsoft.com/office/officeart/2005/8/layout/hList2"/>
    <dgm:cxn modelId="{1004BB9F-9861-4BAF-8D8E-CE3162CC53DC}" type="presParOf" srcId="{A37BC607-FA9B-4D2E-9326-53758B3CC56D}" destId="{3BE7346C-9B4B-47E3-B4C9-23A256798FF4}" srcOrd="3" destOrd="0" presId="urn:microsoft.com/office/officeart/2005/8/layout/hList2"/>
    <dgm:cxn modelId="{6390DC6D-E01B-4E96-94AA-DF946053B124}" type="presParOf" srcId="{A37BC607-FA9B-4D2E-9326-53758B3CC56D}" destId="{44E4B8C7-98AF-402B-9F3F-B5CEF5D8BC4D}" srcOrd="4" destOrd="0" presId="urn:microsoft.com/office/officeart/2005/8/layout/hList2"/>
    <dgm:cxn modelId="{76255B09-8C28-4709-9348-B7863CB75B4F}" type="presParOf" srcId="{44E4B8C7-98AF-402B-9F3F-B5CEF5D8BC4D}" destId="{5F3EE9FD-13DB-4ECA-8A0A-46F9008BB389}" srcOrd="0" destOrd="0" presId="urn:microsoft.com/office/officeart/2005/8/layout/hList2"/>
    <dgm:cxn modelId="{399B7A81-A976-4041-A030-7752BB8856FF}" type="presParOf" srcId="{44E4B8C7-98AF-402B-9F3F-B5CEF5D8BC4D}" destId="{0A01A3A9-D34F-46B6-8641-608A22EFD3AD}" srcOrd="1" destOrd="0" presId="urn:microsoft.com/office/officeart/2005/8/layout/hList2"/>
    <dgm:cxn modelId="{69BDE2AD-9185-401F-9AEB-0A3DB56CFBF7}" type="presParOf" srcId="{44E4B8C7-98AF-402B-9F3F-B5CEF5D8BC4D}" destId="{F5F513A0-8594-4205-B02D-9386B024D652}" srcOrd="2" destOrd="0" presId="urn:microsoft.com/office/officeart/2005/8/layout/hList2"/>
    <dgm:cxn modelId="{0E27FA36-F681-4273-A17A-707853AC1358}" type="presParOf" srcId="{A37BC607-FA9B-4D2E-9326-53758B3CC56D}" destId="{906C400D-B5A5-468F-B634-68D9DF0AF110}" srcOrd="5" destOrd="0" presId="urn:microsoft.com/office/officeart/2005/8/layout/hList2"/>
    <dgm:cxn modelId="{E7085127-B0AC-4592-B1A2-E198D9C21728}" type="presParOf" srcId="{A37BC607-FA9B-4D2E-9326-53758B3CC56D}" destId="{B8B199C0-7FC0-4031-AB3F-4FC7D433C073}" srcOrd="6" destOrd="0" presId="urn:microsoft.com/office/officeart/2005/8/layout/hList2"/>
    <dgm:cxn modelId="{65B4AC42-6FC1-4666-AFFC-A5820D421A4D}" type="presParOf" srcId="{B8B199C0-7FC0-4031-AB3F-4FC7D433C073}" destId="{A406E6CC-644A-470B-9BB8-3B75A33DC945}" srcOrd="0" destOrd="0" presId="urn:microsoft.com/office/officeart/2005/8/layout/hList2"/>
    <dgm:cxn modelId="{CC052B0D-4842-49F9-AFBF-7E20827D6B02}" type="presParOf" srcId="{B8B199C0-7FC0-4031-AB3F-4FC7D433C073}" destId="{643F8A51-92B2-4221-9904-613A95F4513C}" srcOrd="1" destOrd="0" presId="urn:microsoft.com/office/officeart/2005/8/layout/hList2"/>
    <dgm:cxn modelId="{4D3BC879-8D5D-48B6-9ACA-88C8190D1E50}" type="presParOf" srcId="{B8B199C0-7FC0-4031-AB3F-4FC7D433C073}" destId="{32766864-DAAC-475E-BBD0-9B07EB05A4F6}"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31915-FE01-4A3B-A52E-E14B45571A2E}">
      <dsp:nvSpPr>
        <dsp:cNvPr id="0" name=""/>
        <dsp:cNvSpPr/>
      </dsp:nvSpPr>
      <dsp:spPr>
        <a:xfrm>
          <a:off x="-4602396" y="-705633"/>
          <a:ext cx="5482392" cy="5482392"/>
        </a:xfrm>
        <a:prstGeom prst="blockArc">
          <a:avLst>
            <a:gd name="adj1" fmla="val 18900000"/>
            <a:gd name="adj2" fmla="val 2700000"/>
            <a:gd name="adj3" fmla="val 394"/>
          </a:avLst>
        </a:pr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5E1DE-CBC3-43C1-95A4-3520F2EFA0AA}">
      <dsp:nvSpPr>
        <dsp:cNvPr id="0" name=""/>
        <dsp:cNvSpPr/>
      </dsp:nvSpPr>
      <dsp:spPr>
        <a:xfrm>
          <a:off x="385196" y="254363"/>
          <a:ext cx="7687504" cy="50905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06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El apetito al riesgo debe definirse en términos del riesgo tanto del VEP como el MNI. Los bancos deben implementar políticas de límites para mantener las exposiciones al RTILB consistentes al apetito</a:t>
          </a:r>
          <a:endParaRPr lang="es-CO" sz="1200" kern="1200"/>
        </a:p>
      </dsp:txBody>
      <dsp:txXfrm>
        <a:off x="385196" y="254363"/>
        <a:ext cx="7687504" cy="509053"/>
      </dsp:txXfrm>
    </dsp:sp>
    <dsp:sp modelId="{3A2C9D2C-8B44-4443-9166-BE94CCB58C9B}">
      <dsp:nvSpPr>
        <dsp:cNvPr id="0" name=""/>
        <dsp:cNvSpPr/>
      </dsp:nvSpPr>
      <dsp:spPr>
        <a:xfrm>
          <a:off x="67038" y="190732"/>
          <a:ext cx="636316" cy="636316"/>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D131B5-2BEC-44F3-B95F-C896288D0A04}">
      <dsp:nvSpPr>
        <dsp:cNvPr id="0" name=""/>
        <dsp:cNvSpPr/>
      </dsp:nvSpPr>
      <dsp:spPr>
        <a:xfrm>
          <a:off x="749969" y="1017699"/>
          <a:ext cx="7322731" cy="50905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06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La medición del RTILB debería estar basada en resultados de medidas tanto de valor económico como de resultados financieros, provenientes de un amplio rango y apropiado de choques de tasas de interés y escenarios de estrés</a:t>
          </a:r>
          <a:endParaRPr lang="es-CO" sz="1200" kern="1200"/>
        </a:p>
      </dsp:txBody>
      <dsp:txXfrm>
        <a:off x="749969" y="1017699"/>
        <a:ext cx="7322731" cy="509053"/>
      </dsp:txXfrm>
    </dsp:sp>
    <dsp:sp modelId="{F73FCF15-5692-473B-A01D-4E285C2FBC09}">
      <dsp:nvSpPr>
        <dsp:cNvPr id="0" name=""/>
        <dsp:cNvSpPr/>
      </dsp:nvSpPr>
      <dsp:spPr>
        <a:xfrm>
          <a:off x="431811" y="954068"/>
          <a:ext cx="636316" cy="636316"/>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8C4871-DA2A-4948-A750-CE29B3C125EF}">
      <dsp:nvSpPr>
        <dsp:cNvPr id="0" name=""/>
        <dsp:cNvSpPr/>
      </dsp:nvSpPr>
      <dsp:spPr>
        <a:xfrm>
          <a:off x="861925" y="1781035"/>
          <a:ext cx="7210775" cy="50905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06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Los supuestos clave de comportamiento y modelado deben entenderse completamente, ser conceptualmente sólidos y estar documentados, además de ser probados rigurosamente y estar alineados con la estrategia del banco</a:t>
          </a:r>
          <a:endParaRPr lang="es-CO" sz="1200" kern="1200"/>
        </a:p>
      </dsp:txBody>
      <dsp:txXfrm>
        <a:off x="861925" y="1781035"/>
        <a:ext cx="7210775" cy="509053"/>
      </dsp:txXfrm>
    </dsp:sp>
    <dsp:sp modelId="{04377587-812C-46AA-B85E-1397A8D8BD40}">
      <dsp:nvSpPr>
        <dsp:cNvPr id="0" name=""/>
        <dsp:cNvSpPr/>
      </dsp:nvSpPr>
      <dsp:spPr>
        <a:xfrm>
          <a:off x="543766" y="1717404"/>
          <a:ext cx="636316" cy="636316"/>
        </a:xfrm>
        <a:prstGeom prst="ellipse">
          <a:avLst/>
        </a:prstGeom>
        <a:solidFill>
          <a:schemeClr val="lt1">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58CEA7-0946-45AC-A578-046EEC251268}">
      <dsp:nvSpPr>
        <dsp:cNvPr id="0" name=""/>
        <dsp:cNvSpPr/>
      </dsp:nvSpPr>
      <dsp:spPr>
        <a:xfrm>
          <a:off x="749969" y="2544371"/>
          <a:ext cx="7322731" cy="50905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06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Los modelos y sistemas de medición deben basarse en datos precisos y ser sujetos a documentación, testeo y controles adecuados, para mantener su precisión. Deben ser comprensivos y contar con sistema de gestión del riesgo de modelo, incluyendo una función de validación independiente al proceso de desarrollo</a:t>
          </a:r>
        </a:p>
      </dsp:txBody>
      <dsp:txXfrm>
        <a:off x="749969" y="2544371"/>
        <a:ext cx="7322731" cy="509053"/>
      </dsp:txXfrm>
    </dsp:sp>
    <dsp:sp modelId="{8FCBA0EF-9C5A-453B-A8F7-1A936AEB1A9F}">
      <dsp:nvSpPr>
        <dsp:cNvPr id="0" name=""/>
        <dsp:cNvSpPr/>
      </dsp:nvSpPr>
      <dsp:spPr>
        <a:xfrm>
          <a:off x="431811" y="2480740"/>
          <a:ext cx="636316" cy="636316"/>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97E825-3C4E-4E49-81F4-3CB039E6E9A8}">
      <dsp:nvSpPr>
        <dsp:cNvPr id="0" name=""/>
        <dsp:cNvSpPr/>
      </dsp:nvSpPr>
      <dsp:spPr>
        <a:xfrm>
          <a:off x="385196" y="3307707"/>
          <a:ext cx="7687504" cy="50905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06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La suficiencia de capital a efectos del RTILB debe ser considerada como parte del proceso de autoevaluación de capital (ICAAP) aprobado por el organismo de gobierno, en línea con el apetito al RTILB</a:t>
          </a:r>
        </a:p>
      </dsp:txBody>
      <dsp:txXfrm>
        <a:off x="385196" y="3307707"/>
        <a:ext cx="7687504" cy="509053"/>
      </dsp:txXfrm>
    </dsp:sp>
    <dsp:sp modelId="{9C5771F4-468F-499E-8A30-C6741ECD4631}">
      <dsp:nvSpPr>
        <dsp:cNvPr id="0" name=""/>
        <dsp:cNvSpPr/>
      </dsp:nvSpPr>
      <dsp:spPr>
        <a:xfrm>
          <a:off x="67038" y="3244075"/>
          <a:ext cx="636316" cy="636316"/>
        </a:xfrm>
        <a:prstGeom prst="ellipse">
          <a:avLst/>
        </a:prstGeom>
        <a:solidFill>
          <a:schemeClr val="lt1">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31915-FE01-4A3B-A52E-E14B45571A2E}">
      <dsp:nvSpPr>
        <dsp:cNvPr id="0" name=""/>
        <dsp:cNvSpPr/>
      </dsp:nvSpPr>
      <dsp:spPr>
        <a:xfrm>
          <a:off x="-4602396" y="-705633"/>
          <a:ext cx="5482392" cy="5482392"/>
        </a:xfrm>
        <a:prstGeom prst="blockArc">
          <a:avLst>
            <a:gd name="adj1" fmla="val 18900000"/>
            <a:gd name="adj2" fmla="val 2700000"/>
            <a:gd name="adj3" fmla="val 394"/>
          </a:avLst>
        </a:pr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5E1DE-CBC3-43C1-95A4-3520F2EFA0AA}">
      <dsp:nvSpPr>
        <dsp:cNvPr id="0" name=""/>
        <dsp:cNvSpPr/>
      </dsp:nvSpPr>
      <dsp:spPr>
        <a:xfrm>
          <a:off x="565954" y="407112"/>
          <a:ext cx="7506746" cy="81422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629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El supervisor deberá </a:t>
          </a:r>
          <a:r>
            <a:rPr lang="es-MX" sz="1200" b="1" kern="1200"/>
            <a:t>recolectar regularmente la información suficiente </a:t>
          </a:r>
          <a:r>
            <a:rPr lang="es-MX" sz="1200" kern="1200"/>
            <a:t>de los bancos para monitorear tendencias en la exposición al RTILB, </a:t>
          </a:r>
          <a:r>
            <a:rPr lang="es-MX" sz="1200" b="1" kern="1200"/>
            <a:t>evaluar la robustez de la gestión del RTILB e identificar los bancos (“</a:t>
          </a:r>
          <a:r>
            <a:rPr lang="es-MX" sz="1200" b="1" kern="1200" err="1"/>
            <a:t>outliers</a:t>
          </a:r>
          <a:r>
            <a:rPr lang="es-MX" sz="1200" b="1" kern="1200"/>
            <a:t>”)</a:t>
          </a:r>
          <a:r>
            <a:rPr lang="es-MX" sz="1200" kern="1200"/>
            <a:t> que deban ser sujetos de </a:t>
          </a:r>
          <a:r>
            <a:rPr lang="es-MX" sz="1200" b="1" kern="1200"/>
            <a:t>revisión o mantener capital adicional</a:t>
          </a:r>
          <a:endParaRPr lang="es-CO" sz="1200" b="1" kern="1200"/>
        </a:p>
      </dsp:txBody>
      <dsp:txXfrm>
        <a:off x="565954" y="407112"/>
        <a:ext cx="7506746" cy="814225"/>
      </dsp:txXfrm>
    </dsp:sp>
    <dsp:sp modelId="{3A2C9D2C-8B44-4443-9166-BE94CCB58C9B}">
      <dsp:nvSpPr>
        <dsp:cNvPr id="0" name=""/>
        <dsp:cNvSpPr/>
      </dsp:nvSpPr>
      <dsp:spPr>
        <a:xfrm>
          <a:off x="57063" y="305334"/>
          <a:ext cx="1017781" cy="1017781"/>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D131B5-2BEC-44F3-B95F-C896288D0A04}">
      <dsp:nvSpPr>
        <dsp:cNvPr id="0" name=""/>
        <dsp:cNvSpPr/>
      </dsp:nvSpPr>
      <dsp:spPr>
        <a:xfrm>
          <a:off x="861925" y="1628450"/>
          <a:ext cx="7210775" cy="81422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629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El supervisor deberá </a:t>
          </a:r>
          <a:r>
            <a:rPr lang="es-MX" sz="1200" b="1" kern="1200"/>
            <a:t>evaluar regularmente el RTILB </a:t>
          </a:r>
          <a:r>
            <a:rPr lang="es-MX" sz="1200" kern="1200"/>
            <a:t>en los bancos y la </a:t>
          </a:r>
          <a:r>
            <a:rPr lang="es-MX" sz="1200" b="1" kern="1200"/>
            <a:t>efectividad de la aproximación</a:t>
          </a:r>
          <a:r>
            <a:rPr lang="es-MX" sz="1200" kern="1200"/>
            <a:t> del banco frente a la identificación, medición, monitoreo y control del RTILB. El supervisor deberá cooperar y compartir información con supervisores relevantes en otras jurisdicciones  </a:t>
          </a:r>
          <a:endParaRPr lang="es-CO" sz="1200" kern="1200"/>
        </a:p>
      </dsp:txBody>
      <dsp:txXfrm>
        <a:off x="861925" y="1628450"/>
        <a:ext cx="7210775" cy="814225"/>
      </dsp:txXfrm>
    </dsp:sp>
    <dsp:sp modelId="{F73FCF15-5692-473B-A01D-4E285C2FBC09}">
      <dsp:nvSpPr>
        <dsp:cNvPr id="0" name=""/>
        <dsp:cNvSpPr/>
      </dsp:nvSpPr>
      <dsp:spPr>
        <a:xfrm>
          <a:off x="353034" y="1526671"/>
          <a:ext cx="1017781" cy="1017781"/>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8C4871-DA2A-4948-A750-CE29B3C125EF}">
      <dsp:nvSpPr>
        <dsp:cNvPr id="0" name=""/>
        <dsp:cNvSpPr/>
      </dsp:nvSpPr>
      <dsp:spPr>
        <a:xfrm>
          <a:off x="565954" y="2849787"/>
          <a:ext cx="7506746" cy="81422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6291" tIns="30480" rIns="30480" bIns="30480" numCol="1" spcCol="1270" anchor="ctr" anchorCtr="0">
          <a:noAutofit/>
        </a:bodyPr>
        <a:lstStyle/>
        <a:p>
          <a:pPr marL="0" lvl="0" indent="0" algn="l" defTabSz="533400">
            <a:lnSpc>
              <a:spcPct val="90000"/>
            </a:lnSpc>
            <a:spcBef>
              <a:spcPct val="0"/>
            </a:spcBef>
            <a:spcAft>
              <a:spcPct val="35000"/>
            </a:spcAft>
            <a:buNone/>
          </a:pPr>
          <a:r>
            <a:rPr lang="es-MX" sz="1200" kern="1200"/>
            <a:t>El supervisor deberá publicar los criterios para identificar “</a:t>
          </a:r>
          <a:r>
            <a:rPr lang="es-MX" sz="1200" kern="1200" err="1"/>
            <a:t>outliers</a:t>
          </a:r>
          <a:r>
            <a:rPr lang="es-MX" sz="1200" kern="1200"/>
            <a:t>”, que deben ser </a:t>
          </a:r>
          <a:r>
            <a:rPr lang="es-MX" sz="1200" b="1" kern="1200"/>
            <a:t>considerados con un potencialmente indebido riesgo de TILB</a:t>
          </a:r>
          <a:r>
            <a:rPr lang="es-MX" sz="1200" kern="1200"/>
            <a:t>. Cuando la evaluación del RTILB de un banco </a:t>
          </a:r>
          <a:r>
            <a:rPr lang="es-MX" sz="1200" b="1" kern="1200"/>
            <a:t>revele una gestión inadecuada o un exceso de riesgo</a:t>
          </a:r>
          <a:r>
            <a:rPr lang="es-MX" sz="1200" kern="1200"/>
            <a:t> frente al capital, los ingresos o el apetito, el supervisor </a:t>
          </a:r>
          <a:r>
            <a:rPr lang="es-MX" sz="1200" b="1" kern="1200"/>
            <a:t>debe requerir mitigantes o capital adicional</a:t>
          </a:r>
          <a:endParaRPr lang="es-CO" sz="1200" b="1" kern="1200"/>
        </a:p>
      </dsp:txBody>
      <dsp:txXfrm>
        <a:off x="565954" y="2849787"/>
        <a:ext cx="7506746" cy="814225"/>
      </dsp:txXfrm>
    </dsp:sp>
    <dsp:sp modelId="{04377587-812C-46AA-B85E-1397A8D8BD40}">
      <dsp:nvSpPr>
        <dsp:cNvPr id="0" name=""/>
        <dsp:cNvSpPr/>
      </dsp:nvSpPr>
      <dsp:spPr>
        <a:xfrm>
          <a:off x="57063" y="2748009"/>
          <a:ext cx="1017781" cy="1017781"/>
        </a:xfrm>
        <a:prstGeom prst="ellipse">
          <a:avLst/>
        </a:prstGeom>
        <a:solidFill>
          <a:schemeClr val="lt1">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B69E6-1BC7-488A-8D52-33482B8F8364}">
      <dsp:nvSpPr>
        <dsp:cNvPr id="0" name=""/>
        <dsp:cNvSpPr/>
      </dsp:nvSpPr>
      <dsp:spPr>
        <a:xfrm rot="16200000">
          <a:off x="-1857003" y="2675209"/>
          <a:ext cx="4103721" cy="28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8064" bIns="0" numCol="1" spcCol="1270" anchor="t" anchorCtr="0">
          <a:noAutofit/>
        </a:bodyPr>
        <a:lstStyle/>
        <a:p>
          <a:pPr marL="0" lvl="0" indent="0" algn="r" defTabSz="889000">
            <a:lnSpc>
              <a:spcPct val="90000"/>
            </a:lnSpc>
            <a:spcBef>
              <a:spcPct val="0"/>
            </a:spcBef>
            <a:spcAft>
              <a:spcPct val="35000"/>
            </a:spcAft>
            <a:buNone/>
          </a:pPr>
          <a:r>
            <a:rPr lang="es-MX" sz="2000" kern="1200"/>
            <a:t>EE.UU.</a:t>
          </a:r>
          <a:endParaRPr lang="es-CO" sz="2000" kern="1200"/>
        </a:p>
      </dsp:txBody>
      <dsp:txXfrm>
        <a:off x="-1857003" y="2675209"/>
        <a:ext cx="4103721" cy="281269"/>
      </dsp:txXfrm>
    </dsp:sp>
    <dsp:sp modelId="{8666049C-0A1A-4E50-8227-8DD876F95AD1}">
      <dsp:nvSpPr>
        <dsp:cNvPr id="0" name=""/>
        <dsp:cNvSpPr/>
      </dsp:nvSpPr>
      <dsp:spPr>
        <a:xfrm>
          <a:off x="335491" y="763983"/>
          <a:ext cx="1401018" cy="4103721"/>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48064"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a:t>No se encuentra establecida la regulación para RTILB</a:t>
          </a:r>
          <a:endParaRPr lang="es-CO" sz="1400" kern="1200"/>
        </a:p>
        <a:p>
          <a:pPr marL="114300" lvl="1" indent="-114300" algn="l" defTabSz="622300">
            <a:lnSpc>
              <a:spcPct val="90000"/>
            </a:lnSpc>
            <a:spcBef>
              <a:spcPct val="0"/>
            </a:spcBef>
            <a:spcAft>
              <a:spcPct val="15000"/>
            </a:spcAft>
            <a:buChar char="•"/>
          </a:pPr>
          <a:endParaRPr lang="es-CO" sz="1400" kern="1200"/>
        </a:p>
        <a:p>
          <a:pPr marL="114300" lvl="1" indent="-114300" algn="l" defTabSz="622300">
            <a:lnSpc>
              <a:spcPct val="90000"/>
            </a:lnSpc>
            <a:spcBef>
              <a:spcPct val="0"/>
            </a:spcBef>
            <a:spcAft>
              <a:spcPct val="15000"/>
            </a:spcAft>
            <a:buChar char="•"/>
          </a:pPr>
          <a:r>
            <a:rPr lang="es-MX" sz="1400" kern="1200"/>
            <a:t>Se incluye en la evaluación del supervisor</a:t>
          </a:r>
          <a:endParaRPr lang="es-CO" sz="1400" kern="1200"/>
        </a:p>
      </dsp:txBody>
      <dsp:txXfrm>
        <a:off x="335491" y="763983"/>
        <a:ext cx="1401018" cy="4103721"/>
      </dsp:txXfrm>
    </dsp:sp>
    <dsp:sp modelId="{EA5FDAEC-9089-45C4-A68C-56F532FD22F0}">
      <dsp:nvSpPr>
        <dsp:cNvPr id="0" name=""/>
        <dsp:cNvSpPr/>
      </dsp:nvSpPr>
      <dsp:spPr>
        <a:xfrm>
          <a:off x="54222" y="392708"/>
          <a:ext cx="562538" cy="5625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7DE7-67C2-46B4-9F31-413B3BDE8740}">
      <dsp:nvSpPr>
        <dsp:cNvPr id="0" name=""/>
        <dsp:cNvSpPr/>
      </dsp:nvSpPr>
      <dsp:spPr>
        <a:xfrm rot="16200000">
          <a:off x="162339" y="2675977"/>
          <a:ext cx="4103721" cy="28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8064" bIns="0" numCol="1" spcCol="1270" anchor="t" anchorCtr="0">
          <a:noAutofit/>
        </a:bodyPr>
        <a:lstStyle/>
        <a:p>
          <a:pPr marL="0" lvl="0" indent="0" algn="r" defTabSz="889000">
            <a:lnSpc>
              <a:spcPct val="90000"/>
            </a:lnSpc>
            <a:spcBef>
              <a:spcPct val="0"/>
            </a:spcBef>
            <a:spcAft>
              <a:spcPct val="35000"/>
            </a:spcAft>
            <a:buNone/>
          </a:pPr>
          <a:r>
            <a:rPr lang="es-MX" sz="2000" kern="1200"/>
            <a:t>U.E.</a:t>
          </a:r>
          <a:endParaRPr lang="es-CO" sz="2000" kern="1200"/>
        </a:p>
      </dsp:txBody>
      <dsp:txXfrm>
        <a:off x="162339" y="2675977"/>
        <a:ext cx="4103721" cy="281269"/>
      </dsp:txXfrm>
    </dsp:sp>
    <dsp:sp modelId="{B20F311D-F3C8-4CCB-8195-9E795EC0E4D8}">
      <dsp:nvSpPr>
        <dsp:cNvPr id="0" name=""/>
        <dsp:cNvSpPr/>
      </dsp:nvSpPr>
      <dsp:spPr>
        <a:xfrm>
          <a:off x="2303645" y="764751"/>
          <a:ext cx="1541120" cy="4103721"/>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48064"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a:t>Implementado en junio 2023 </a:t>
          </a:r>
          <a:endParaRPr lang="es-CO" sz="1400" kern="1200"/>
        </a:p>
        <a:p>
          <a:pPr marL="114300" lvl="1" indent="-114300" algn="l" defTabSz="622300">
            <a:lnSpc>
              <a:spcPct val="90000"/>
            </a:lnSpc>
            <a:spcBef>
              <a:spcPct val="0"/>
            </a:spcBef>
            <a:spcAft>
              <a:spcPct val="15000"/>
            </a:spcAft>
            <a:buChar char="•"/>
          </a:pPr>
          <a:endParaRPr lang="es-CO" sz="1400" kern="1200"/>
        </a:p>
        <a:p>
          <a:pPr marL="114300" lvl="1" indent="-114300" algn="l" defTabSz="622300">
            <a:lnSpc>
              <a:spcPct val="90000"/>
            </a:lnSpc>
            <a:spcBef>
              <a:spcPct val="0"/>
            </a:spcBef>
            <a:spcAft>
              <a:spcPct val="15000"/>
            </a:spcAft>
            <a:buChar char="•"/>
          </a:pPr>
          <a:r>
            <a:rPr lang="es-MX" sz="1400" kern="1200"/>
            <a:t>Incluye límite al reconocimiento de variaciones positivas en el VEP (50%)</a:t>
          </a:r>
          <a:endParaRPr lang="es-CO" sz="1400" kern="1200"/>
        </a:p>
      </dsp:txBody>
      <dsp:txXfrm>
        <a:off x="2303645" y="764751"/>
        <a:ext cx="1541120" cy="4103721"/>
      </dsp:txXfrm>
    </dsp:sp>
    <dsp:sp modelId="{0E5A6844-7465-4191-BCCD-27E7267E9760}">
      <dsp:nvSpPr>
        <dsp:cNvPr id="0" name=""/>
        <dsp:cNvSpPr/>
      </dsp:nvSpPr>
      <dsp:spPr>
        <a:xfrm>
          <a:off x="2092427" y="392708"/>
          <a:ext cx="562538" cy="564074"/>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8545" t="457" r="-13455" b="-457"/>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F513A0-8594-4205-B02D-9386B024D652}">
      <dsp:nvSpPr>
        <dsp:cNvPr id="0" name=""/>
        <dsp:cNvSpPr/>
      </dsp:nvSpPr>
      <dsp:spPr>
        <a:xfrm rot="16200000">
          <a:off x="2279933" y="2675209"/>
          <a:ext cx="4103721" cy="28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8064" bIns="0" numCol="1" spcCol="1270" anchor="t" anchorCtr="0">
          <a:noAutofit/>
        </a:bodyPr>
        <a:lstStyle/>
        <a:p>
          <a:pPr marL="0" lvl="0" indent="0" algn="r" defTabSz="889000">
            <a:lnSpc>
              <a:spcPct val="90000"/>
            </a:lnSpc>
            <a:spcBef>
              <a:spcPct val="0"/>
            </a:spcBef>
            <a:spcAft>
              <a:spcPct val="35000"/>
            </a:spcAft>
            <a:buNone/>
          </a:pPr>
          <a:r>
            <a:rPr lang="es-MX" sz="2000" kern="1200"/>
            <a:t>Costa Rica</a:t>
          </a:r>
          <a:endParaRPr lang="es-CO" sz="2000" kern="1200"/>
        </a:p>
      </dsp:txBody>
      <dsp:txXfrm>
        <a:off x="2279933" y="2675209"/>
        <a:ext cx="4103721" cy="281269"/>
      </dsp:txXfrm>
    </dsp:sp>
    <dsp:sp modelId="{0A01A3A9-D34F-46B6-8641-608A22EFD3AD}">
      <dsp:nvSpPr>
        <dsp:cNvPr id="0" name=""/>
        <dsp:cNvSpPr/>
      </dsp:nvSpPr>
      <dsp:spPr>
        <a:xfrm>
          <a:off x="4411901" y="763983"/>
          <a:ext cx="1541120" cy="4103721"/>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48064"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a:t>Propuesta de implementación para 2025</a:t>
          </a:r>
          <a:endParaRPr lang="es-CO" sz="1400" kern="1200"/>
        </a:p>
        <a:p>
          <a:pPr marL="114300" lvl="1" indent="-114300" algn="l" defTabSz="622300">
            <a:lnSpc>
              <a:spcPct val="90000"/>
            </a:lnSpc>
            <a:spcBef>
              <a:spcPct val="0"/>
            </a:spcBef>
            <a:spcAft>
              <a:spcPct val="15000"/>
            </a:spcAft>
            <a:buChar char="•"/>
          </a:pPr>
          <a:endParaRPr lang="es-CO" sz="1400" kern="1200"/>
        </a:p>
        <a:p>
          <a:pPr marL="114300" lvl="1" indent="-114300" algn="l" defTabSz="622300">
            <a:lnSpc>
              <a:spcPct val="90000"/>
            </a:lnSpc>
            <a:spcBef>
              <a:spcPct val="0"/>
            </a:spcBef>
            <a:spcAft>
              <a:spcPct val="15000"/>
            </a:spcAft>
            <a:buChar char="•"/>
          </a:pPr>
          <a:r>
            <a:rPr lang="es-MX" sz="1400" kern="1200"/>
            <a:t>Incluye colchón de capital adicional según el resultado del “</a:t>
          </a:r>
          <a:r>
            <a:rPr lang="es-MX" sz="1400" kern="1200" err="1"/>
            <a:t>outlier</a:t>
          </a:r>
          <a:r>
            <a:rPr lang="es-MX" sz="1400" kern="1200"/>
            <a:t> test</a:t>
          </a:r>
          <a:r>
            <a:rPr lang="es-MX" sz="1200" kern="1200"/>
            <a:t>”</a:t>
          </a:r>
          <a:endParaRPr lang="es-CO" sz="1200" kern="1200"/>
        </a:p>
      </dsp:txBody>
      <dsp:txXfrm>
        <a:off x="4411901" y="763983"/>
        <a:ext cx="1541120" cy="4103721"/>
      </dsp:txXfrm>
    </dsp:sp>
    <dsp:sp modelId="{5F3EE9FD-13DB-4ECA-8A0A-46F9008BB389}">
      <dsp:nvSpPr>
        <dsp:cNvPr id="0" name=""/>
        <dsp:cNvSpPr/>
      </dsp:nvSpPr>
      <dsp:spPr>
        <a:xfrm>
          <a:off x="4200683" y="392708"/>
          <a:ext cx="562538" cy="56253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766864-DAAC-475E-BBD0-9B07EB05A4F6}">
      <dsp:nvSpPr>
        <dsp:cNvPr id="0" name=""/>
        <dsp:cNvSpPr/>
      </dsp:nvSpPr>
      <dsp:spPr>
        <a:xfrm rot="16200000">
          <a:off x="4397713" y="2675209"/>
          <a:ext cx="4103721" cy="281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8064" bIns="0" numCol="1" spcCol="1270" anchor="t" anchorCtr="0">
          <a:noAutofit/>
        </a:bodyPr>
        <a:lstStyle/>
        <a:p>
          <a:pPr marL="0" lvl="0" indent="0" algn="r" defTabSz="889000">
            <a:lnSpc>
              <a:spcPct val="90000"/>
            </a:lnSpc>
            <a:spcBef>
              <a:spcPct val="0"/>
            </a:spcBef>
            <a:spcAft>
              <a:spcPct val="35000"/>
            </a:spcAft>
            <a:buNone/>
          </a:pPr>
          <a:r>
            <a:rPr lang="es-MX" sz="2000" kern="1200"/>
            <a:t>Chile</a:t>
          </a:r>
          <a:endParaRPr lang="es-CO" sz="2000" kern="1200"/>
        </a:p>
      </dsp:txBody>
      <dsp:txXfrm>
        <a:off x="4397713" y="2675209"/>
        <a:ext cx="4103721" cy="281269"/>
      </dsp:txXfrm>
    </dsp:sp>
    <dsp:sp modelId="{643F8A51-92B2-4221-9904-613A95F4513C}">
      <dsp:nvSpPr>
        <dsp:cNvPr id="0" name=""/>
        <dsp:cNvSpPr/>
      </dsp:nvSpPr>
      <dsp:spPr>
        <a:xfrm>
          <a:off x="6590208" y="763983"/>
          <a:ext cx="1401018" cy="4103721"/>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48064"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a:t>Primer reporte a noviembre 2022</a:t>
          </a:r>
          <a:endParaRPr lang="es-CO" sz="1400" kern="1200"/>
        </a:p>
        <a:p>
          <a:pPr marL="114300" lvl="1" indent="-114300" algn="l" defTabSz="622300">
            <a:lnSpc>
              <a:spcPct val="90000"/>
            </a:lnSpc>
            <a:spcBef>
              <a:spcPct val="0"/>
            </a:spcBef>
            <a:spcAft>
              <a:spcPct val="15000"/>
            </a:spcAft>
            <a:buChar char="•"/>
          </a:pPr>
          <a:endParaRPr lang="es-CO" sz="1400" kern="1200"/>
        </a:p>
        <a:p>
          <a:pPr marL="114300" lvl="1" indent="-114300" algn="l" defTabSz="622300">
            <a:lnSpc>
              <a:spcPct val="90000"/>
            </a:lnSpc>
            <a:spcBef>
              <a:spcPct val="0"/>
            </a:spcBef>
            <a:spcAft>
              <a:spcPct val="15000"/>
            </a:spcAft>
            <a:buChar char="•"/>
          </a:pPr>
          <a:r>
            <a:rPr lang="es-MX" sz="1400" kern="1200"/>
            <a:t>No admite neteo entre monedas para el VEP</a:t>
          </a:r>
          <a:endParaRPr lang="es-CO" sz="1400" kern="1200"/>
        </a:p>
        <a:p>
          <a:pPr marL="171450" lvl="1" indent="-171450" algn="l" defTabSz="711200">
            <a:lnSpc>
              <a:spcPct val="90000"/>
            </a:lnSpc>
            <a:spcBef>
              <a:spcPct val="0"/>
            </a:spcBef>
            <a:spcAft>
              <a:spcPct val="15000"/>
            </a:spcAft>
            <a:buChar char="•"/>
          </a:pPr>
          <a:endParaRPr lang="es-CO" sz="1600" kern="1200"/>
        </a:p>
      </dsp:txBody>
      <dsp:txXfrm>
        <a:off x="6590208" y="763983"/>
        <a:ext cx="1401018" cy="4103721"/>
      </dsp:txXfrm>
    </dsp:sp>
    <dsp:sp modelId="{A406E6CC-644A-470B-9BB8-3B75A33DC945}">
      <dsp:nvSpPr>
        <dsp:cNvPr id="0" name=""/>
        <dsp:cNvSpPr/>
      </dsp:nvSpPr>
      <dsp:spPr>
        <a:xfrm>
          <a:off x="6308939" y="392708"/>
          <a:ext cx="562538" cy="56253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2"/>
            <a:ext cx="3038475" cy="46672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970339" y="2"/>
            <a:ext cx="3038475" cy="466725"/>
          </a:xfrm>
          <a:prstGeom prst="rect">
            <a:avLst/>
          </a:prstGeom>
        </p:spPr>
        <p:txBody>
          <a:bodyPr vert="horz" lIns="91440" tIns="45720" rIns="91440" bIns="45720" rtlCol="0"/>
          <a:lstStyle>
            <a:lvl1pPr algn="r">
              <a:defRPr sz="1200"/>
            </a:lvl1pPr>
          </a:lstStyle>
          <a:p>
            <a:fld id="{C631FB5B-18D0-47DE-82F6-C8F47F6649BB}" type="datetimeFigureOut">
              <a:rPr lang="es-CO" smtClean="0"/>
              <a:t>24/05/2024</a:t>
            </a:fld>
            <a:endParaRPr lang="es-CO"/>
          </a:p>
        </p:txBody>
      </p:sp>
      <p:sp>
        <p:nvSpPr>
          <p:cNvPr id="4" name="Marcador de pie de página 3"/>
          <p:cNvSpPr>
            <a:spLocks noGrp="1"/>
          </p:cNvSpPr>
          <p:nvPr>
            <p:ph type="ftr" sz="quarter" idx="2"/>
          </p:nvPr>
        </p:nvSpPr>
        <p:spPr>
          <a:xfrm>
            <a:off x="1" y="8829677"/>
            <a:ext cx="3038475" cy="466725"/>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970339" y="8829677"/>
            <a:ext cx="3038475" cy="466725"/>
          </a:xfrm>
          <a:prstGeom prst="rect">
            <a:avLst/>
          </a:prstGeom>
        </p:spPr>
        <p:txBody>
          <a:bodyPr vert="horz" lIns="91440" tIns="45720" rIns="91440" bIns="45720" rtlCol="0" anchor="b"/>
          <a:lstStyle>
            <a:lvl1pPr algn="r">
              <a:defRPr sz="1200"/>
            </a:lvl1pPr>
          </a:lstStyle>
          <a:p>
            <a:fld id="{CCF51B21-BBB6-4BF0-8864-96AC38FFC827}" type="slidenum">
              <a:rPr lang="es-CO" smtClean="0"/>
              <a:t>‹#›</a:t>
            </a:fld>
            <a:endParaRPr lang="es-CO"/>
          </a:p>
        </p:txBody>
      </p:sp>
    </p:spTree>
    <p:extLst>
      <p:ext uri="{BB962C8B-B14F-4D97-AF65-F5344CB8AC3E}">
        <p14:creationId xmlns:p14="http://schemas.microsoft.com/office/powerpoint/2010/main" val="292676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0C8F1BE-3877-4B4F-8EA8-AC063F27DF3A}" type="datetimeFigureOut">
              <a:rPr lang="es-CO" smtClean="0"/>
              <a:t>24/05/2024</a:t>
            </a:fld>
            <a:endParaRPr lang="es-CO"/>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9"/>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9"/>
            <a:ext cx="3037840" cy="466433"/>
          </a:xfrm>
          <a:prstGeom prst="rect">
            <a:avLst/>
          </a:prstGeom>
        </p:spPr>
        <p:txBody>
          <a:bodyPr vert="horz" lIns="93177" tIns="46589" rIns="93177" bIns="46589" rtlCol="0" anchor="b"/>
          <a:lstStyle>
            <a:lvl1pPr algn="r">
              <a:defRPr sz="1200"/>
            </a:lvl1pPr>
          </a:lstStyle>
          <a:p>
            <a:fld id="{D50DFF60-2DDB-41FA-A09F-CBBA40CB54E9}" type="slidenum">
              <a:rPr lang="es-CO" smtClean="0"/>
              <a:t>‹#›</a:t>
            </a:fld>
            <a:endParaRPr lang="es-CO"/>
          </a:p>
        </p:txBody>
      </p:sp>
    </p:spTree>
    <p:extLst>
      <p:ext uri="{BB962C8B-B14F-4D97-AF65-F5344CB8AC3E}">
        <p14:creationId xmlns:p14="http://schemas.microsoft.com/office/powerpoint/2010/main" val="419363813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621A4-F840-4FB5-ADAC-B68FE90EA2B3}" type="slidenum">
              <a:rPr lang="es-CO" smtClean="0"/>
              <a:pPr/>
              <a:t>‹#›</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34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41840541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2837483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ción fondo blanco">
    <p:bg>
      <p:bgPr>
        <a:solidFill>
          <a:schemeClr val="bg1"/>
        </a:solidFill>
        <a:effectLst/>
      </p:bgPr>
    </p:bg>
    <p:spTree>
      <p:nvGrpSpPr>
        <p:cNvPr id="1" name=""/>
        <p:cNvGrpSpPr/>
        <p:nvPr/>
      </p:nvGrpSpPr>
      <p:grpSpPr>
        <a:xfrm>
          <a:off x="0" y="0"/>
          <a:ext cx="0" cy="0"/>
          <a:chOff x="0" y="0"/>
          <a:chExt cx="0" cy="0"/>
        </a:xfrm>
      </p:grpSpPr>
      <p:sp>
        <p:nvSpPr>
          <p:cNvPr id="4" name="Marcador de título 1">
            <a:extLst>
              <a:ext uri="{FF2B5EF4-FFF2-40B4-BE49-F238E27FC236}">
                <a16:creationId xmlns:a16="http://schemas.microsoft.com/office/drawing/2014/main" id="{0D203BD3-92B6-883D-1F3E-40C85680BD83}"/>
              </a:ext>
            </a:extLst>
          </p:cNvPr>
          <p:cNvSpPr>
            <a:spLocks noGrp="1"/>
          </p:cNvSpPr>
          <p:nvPr>
            <p:ph type="title" hasCustomPrompt="1"/>
          </p:nvPr>
        </p:nvSpPr>
        <p:spPr>
          <a:xfrm>
            <a:off x="1514475" y="0"/>
            <a:ext cx="9153526" cy="1249409"/>
          </a:xfrm>
          <a:prstGeom prst="rect">
            <a:avLst/>
          </a:prstGeom>
        </p:spPr>
        <p:txBody>
          <a:bodyPr vert="horz" lIns="91440" tIns="45720" rIns="91440" bIns="45720" rtlCol="0" anchor="ctr">
            <a:noAutofit/>
          </a:bodyPr>
          <a:lstStyle>
            <a:lvl1pPr algn="ctr">
              <a:defRPr lang="es-ES" sz="2400" b="1" kern="1200" dirty="0">
                <a:solidFill>
                  <a:srgbClr val="0070C0"/>
                </a:solidFill>
                <a:latin typeface="Montserrat" pitchFamily="2" charset="0"/>
                <a:ea typeface="+mj-ea"/>
                <a:cs typeface="+mj-cs"/>
              </a:defRPr>
            </a:lvl1pPr>
          </a:lstStyle>
          <a:p>
            <a:r>
              <a:rPr lang="es-ES"/>
              <a:t>Título de la diapositiva</a:t>
            </a:r>
            <a:br>
              <a:rPr lang="es-ES"/>
            </a:br>
            <a:r>
              <a:rPr lang="es-ES"/>
              <a:t>Máximo 2 renglones (24 pt)</a:t>
            </a:r>
            <a:endParaRPr lang="es-CO"/>
          </a:p>
        </p:txBody>
      </p:sp>
      <p:sp>
        <p:nvSpPr>
          <p:cNvPr id="5" name="Marcador de texto 2">
            <a:extLst>
              <a:ext uri="{FF2B5EF4-FFF2-40B4-BE49-F238E27FC236}">
                <a16:creationId xmlns:a16="http://schemas.microsoft.com/office/drawing/2014/main" id="{A204DD7E-4192-AB08-D619-AFB8078DF44B}"/>
              </a:ext>
            </a:extLst>
          </p:cNvPr>
          <p:cNvSpPr>
            <a:spLocks noGrp="1"/>
          </p:cNvSpPr>
          <p:nvPr>
            <p:ph idx="1" hasCustomPrompt="1"/>
          </p:nvPr>
        </p:nvSpPr>
        <p:spPr>
          <a:xfrm>
            <a:off x="451589" y="1680030"/>
            <a:ext cx="11280496" cy="613194"/>
          </a:xfrm>
          <a:prstGeom prst="rect">
            <a:avLst/>
          </a:prstGeom>
        </p:spPr>
        <p:txBody>
          <a:bodyPr vert="horz" lIns="91440" tIns="45720" rIns="91440" bIns="45720" rtlCol="0">
            <a:normAutofit/>
          </a:bodyPr>
          <a:lstStyle>
            <a:lvl1pPr marL="0" indent="0">
              <a:buNone/>
              <a:defRPr sz="1800">
                <a:solidFill>
                  <a:srgbClr val="3F3F3F"/>
                </a:solidFill>
                <a:latin typeface="Montserrat" pitchFamily="2" charset="0"/>
              </a:defRPr>
            </a:lvl1pPr>
            <a:lvl2pPr>
              <a:defRPr sz="2000">
                <a:latin typeface="Helvetica" panose="020B0504020202030204" pitchFamily="34" charset="0"/>
              </a:defRPr>
            </a:lvl2pPr>
            <a:lvl3pPr>
              <a:defRPr sz="1800">
                <a:latin typeface="Helvetica" panose="020B0504020202030204" pitchFamily="34" charset="0"/>
              </a:defRPr>
            </a:lvl3pPr>
            <a:lvl4pPr>
              <a:defRPr sz="1600">
                <a:latin typeface="Helvetica" panose="020B0504020202030204" pitchFamily="34" charset="0"/>
              </a:defRPr>
            </a:lvl4pPr>
            <a:lvl5pPr>
              <a:defRPr sz="1600">
                <a:latin typeface="Helvetica" panose="020B0504020202030204" pitchFamily="34" charset="0"/>
              </a:defRPr>
            </a:lvl5pPr>
          </a:lstStyle>
          <a:p>
            <a:pPr lvl="0"/>
            <a:r>
              <a:rPr lang="es-ES"/>
              <a:t>Editar el estilo de texto del patrón</a:t>
            </a:r>
          </a:p>
        </p:txBody>
      </p:sp>
    </p:spTree>
    <p:extLst>
      <p:ext uri="{BB962C8B-B14F-4D97-AF65-F5344CB8AC3E}">
        <p14:creationId xmlns:p14="http://schemas.microsoft.com/office/powerpoint/2010/main" val="370425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92554704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621A4-F840-4FB5-ADAC-B68FE90EA2B3}" type="slidenum">
              <a:rPr lang="es-CO" smtClean="0"/>
              <a:pPr/>
              <a:t>‹#›</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8104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12674966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179804967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29707294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81435417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8621A4-F840-4FB5-ADAC-B68FE90EA2B3}" type="slidenum">
              <a:rPr lang="es-CO" smtClean="0"/>
              <a:pPr/>
              <a:t>‹#›</a:t>
            </a:fld>
            <a:endParaRPr lang="es-CO"/>
          </a:p>
        </p:txBody>
      </p:sp>
    </p:spTree>
    <p:extLst>
      <p:ext uri="{BB962C8B-B14F-4D97-AF65-F5344CB8AC3E}">
        <p14:creationId xmlns:p14="http://schemas.microsoft.com/office/powerpoint/2010/main" val="38606161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621A4-F840-4FB5-ADAC-B68FE90EA2B3}" type="slidenum">
              <a:rPr lang="es-CO" smtClean="0"/>
              <a:pPr/>
              <a:t>‹#›</a:t>
            </a:fld>
            <a:endParaRPr lang="es-CO"/>
          </a:p>
        </p:txBody>
      </p:sp>
    </p:spTree>
    <p:extLst>
      <p:ext uri="{BB962C8B-B14F-4D97-AF65-F5344CB8AC3E}">
        <p14:creationId xmlns:p14="http://schemas.microsoft.com/office/powerpoint/2010/main" val="8078798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8621A4-F840-4FB5-ADAC-B68FE90EA2B3}" type="slidenum">
              <a:rPr lang="es-CO" smtClean="0"/>
              <a:pPr/>
              <a:t>‹#›</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078927"/>
      </p:ext>
    </p:extLst>
  </p:cSld>
  <p:clrMap bg1="lt1" tx1="dk1" bg2="lt2" tx2="dk2" accent1="accent1" accent2="accent2" accent3="accent3" accent4="accent4" accent5="accent5" accent6="accent6" hlink="hlink" folHlink="folHlink"/>
  <p:sldLayoutIdLst>
    <p:sldLayoutId id="2147493618" r:id="rId1"/>
    <p:sldLayoutId id="2147493619" r:id="rId2"/>
    <p:sldLayoutId id="2147493620" r:id="rId3"/>
    <p:sldLayoutId id="2147493621" r:id="rId4"/>
    <p:sldLayoutId id="2147493622" r:id="rId5"/>
    <p:sldLayoutId id="2147493623" r:id="rId6"/>
    <p:sldLayoutId id="2147493624" r:id="rId7"/>
    <p:sldLayoutId id="2147493625" r:id="rId8"/>
    <p:sldLayoutId id="2147493626" r:id="rId9"/>
    <p:sldLayoutId id="2147493627" r:id="rId10"/>
    <p:sldLayoutId id="2147493628" r:id="rId11"/>
    <p:sldLayoutId id="2147493630"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C7A_74356FB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C81_30A7E22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C88_E02E919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C8F_633F07E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F1F1E-B799-731F-6ED3-AA8F3A5CB3FE}"/>
              </a:ext>
            </a:extLst>
          </p:cNvPr>
          <p:cNvSpPr>
            <a:spLocks noGrp="1"/>
          </p:cNvSpPr>
          <p:nvPr>
            <p:ph type="ctrTitle"/>
          </p:nvPr>
        </p:nvSpPr>
        <p:spPr/>
        <p:txBody>
          <a:bodyPr>
            <a:noAutofit/>
          </a:bodyPr>
          <a:lstStyle/>
          <a:p>
            <a:r>
              <a:rPr lang="es-CO" sz="6000"/>
              <a:t>Requerimientos y evolución de la regulación de los riesgos de tasa de interés</a:t>
            </a:r>
            <a:br>
              <a:rPr lang="es-CO" sz="6000"/>
            </a:br>
            <a:endParaRPr lang="es-CO" sz="6000"/>
          </a:p>
        </p:txBody>
      </p:sp>
      <p:sp>
        <p:nvSpPr>
          <p:cNvPr id="3" name="Subtítulo 2">
            <a:extLst>
              <a:ext uri="{FF2B5EF4-FFF2-40B4-BE49-F238E27FC236}">
                <a16:creationId xmlns:a16="http://schemas.microsoft.com/office/drawing/2014/main" id="{817E2A93-AEEB-4E1C-C7D8-7DC21AC84EF9}"/>
              </a:ext>
            </a:extLst>
          </p:cNvPr>
          <p:cNvSpPr>
            <a:spLocks noGrp="1"/>
          </p:cNvSpPr>
          <p:nvPr>
            <p:ph type="subTitle" idx="1"/>
          </p:nvPr>
        </p:nvSpPr>
        <p:spPr/>
        <p:txBody>
          <a:bodyPr vert="horz" lIns="91440" tIns="45720" rIns="91440" bIns="45720" rtlCol="0" anchor="t">
            <a:normAutofit/>
          </a:bodyPr>
          <a:lstStyle/>
          <a:p>
            <a:r>
              <a:rPr lang="es-CO"/>
              <a:t>Juan Manuel Gutiérrez Herrera</a:t>
            </a:r>
          </a:p>
          <a:p>
            <a:r>
              <a:rPr lang="es-CO"/>
              <a:t>Andrés Villa Díaz, CFA</a:t>
            </a:r>
          </a:p>
          <a:p>
            <a:endParaRPr lang="es-CO"/>
          </a:p>
        </p:txBody>
      </p:sp>
      <p:sp>
        <p:nvSpPr>
          <p:cNvPr id="4" name="Marcador de número de diapositiva 3">
            <a:extLst>
              <a:ext uri="{FF2B5EF4-FFF2-40B4-BE49-F238E27FC236}">
                <a16:creationId xmlns:a16="http://schemas.microsoft.com/office/drawing/2014/main" id="{49257E25-7EA5-5C63-71C6-ACDC9ABAFC33}"/>
              </a:ext>
            </a:extLst>
          </p:cNvPr>
          <p:cNvSpPr>
            <a:spLocks noGrp="1"/>
          </p:cNvSpPr>
          <p:nvPr>
            <p:ph type="sldNum" sz="quarter" idx="12"/>
          </p:nvPr>
        </p:nvSpPr>
        <p:spPr/>
        <p:txBody>
          <a:bodyPr/>
          <a:lstStyle/>
          <a:p>
            <a:fld id="{E98621A4-F840-4FB5-ADAC-B68FE90EA2B3}" type="slidenum">
              <a:rPr lang="es-CO" smtClean="0"/>
              <a:pPr/>
              <a:t>1</a:t>
            </a:fld>
            <a:endParaRPr lang="es-CO"/>
          </a:p>
        </p:txBody>
      </p:sp>
      <p:sp>
        <p:nvSpPr>
          <p:cNvPr id="8" name="Marcador de texto 7">
            <a:extLst>
              <a:ext uri="{FF2B5EF4-FFF2-40B4-BE49-F238E27FC236}">
                <a16:creationId xmlns:a16="http://schemas.microsoft.com/office/drawing/2014/main" id="{9BBFFED1-BFCC-9351-5954-A36F2C714BCB}"/>
              </a:ext>
            </a:extLst>
          </p:cNvPr>
          <p:cNvSpPr txBox="1">
            <a:spLocks/>
          </p:cNvSpPr>
          <p:nvPr/>
        </p:nvSpPr>
        <p:spPr>
          <a:xfrm>
            <a:off x="1097280" y="5536576"/>
            <a:ext cx="5417338" cy="385103"/>
          </a:xfrm>
          <a:prstGeom prst="rect">
            <a:avLst/>
          </a:prstGeom>
        </p:spPr>
        <p:txBody>
          <a:bodyPr lIns="91440" tIns="45720" rIns="91440" bIns="45720" anchor="t"/>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CO"/>
              <a:t>24 de Mayo de 2024</a:t>
            </a:r>
          </a:p>
        </p:txBody>
      </p:sp>
    </p:spTree>
    <p:extLst>
      <p:ext uri="{BB962C8B-B14F-4D97-AF65-F5344CB8AC3E}">
        <p14:creationId xmlns:p14="http://schemas.microsoft.com/office/powerpoint/2010/main" val="303617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a:bodyPr>
          <a:lstStyle/>
          <a:p>
            <a:r>
              <a:rPr lang="es-MX" b="1">
                <a:solidFill>
                  <a:schemeClr val="accent2"/>
                </a:solidFill>
              </a:rPr>
              <a:t>2. Descomponiendo la CE 025 de 2022 </a:t>
            </a:r>
            <a:r>
              <a:rPr lang="es-MX">
                <a:solidFill>
                  <a:schemeClr val="bg1">
                    <a:lumMod val="75000"/>
                  </a:schemeClr>
                </a:solidFill>
              </a:rPr>
              <a:t>|La Circular</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10</a:t>
            </a:fld>
            <a:endParaRPr lang="es-CO"/>
          </a:p>
        </p:txBody>
      </p:sp>
      <p:sp>
        <p:nvSpPr>
          <p:cNvPr id="5" name="Freeform 47">
            <a:extLst>
              <a:ext uri="{FF2B5EF4-FFF2-40B4-BE49-F238E27FC236}">
                <a16:creationId xmlns:a16="http://schemas.microsoft.com/office/drawing/2014/main" id="{7C7DAA42-BDD0-18B3-0B69-D46D0A55E156}"/>
              </a:ext>
            </a:extLst>
          </p:cNvPr>
          <p:cNvSpPr>
            <a:spLocks noChangeArrowheads="1"/>
          </p:cNvSpPr>
          <p:nvPr/>
        </p:nvSpPr>
        <p:spPr bwMode="auto">
          <a:xfrm>
            <a:off x="1502899" y="5457263"/>
            <a:ext cx="2183198" cy="879596"/>
          </a:xfrm>
          <a:custGeom>
            <a:avLst/>
            <a:gdLst>
              <a:gd name="T0" fmla="*/ 3237 w 4225"/>
              <a:gd name="T1" fmla="*/ 0 h 2472"/>
              <a:gd name="T2" fmla="*/ 2214 w 4225"/>
              <a:gd name="T3" fmla="*/ 0 h 2472"/>
              <a:gd name="T4" fmla="*/ 2214 w 4225"/>
              <a:gd name="T5" fmla="*/ 0 h 2472"/>
              <a:gd name="T6" fmla="*/ 952 w 4225"/>
              <a:gd name="T7" fmla="*/ 223 h 2472"/>
              <a:gd name="T8" fmla="*/ 952 w 4225"/>
              <a:gd name="T9" fmla="*/ 225 h 2472"/>
              <a:gd name="T10" fmla="*/ 952 w 4225"/>
              <a:gd name="T11" fmla="*/ 225 h 2472"/>
              <a:gd name="T12" fmla="*/ 298 w 4225"/>
              <a:gd name="T13" fmla="*/ 544 h 2472"/>
              <a:gd name="T14" fmla="*/ 0 w 4225"/>
              <a:gd name="T15" fmla="*/ 97 h 2472"/>
              <a:gd name="T16" fmla="*/ 31 w 4225"/>
              <a:gd name="T17" fmla="*/ 1788 h 2472"/>
              <a:gd name="T18" fmla="*/ 1580 w 4225"/>
              <a:gd name="T19" fmla="*/ 2471 h 2472"/>
              <a:gd name="T20" fmla="*/ 1210 w 4225"/>
              <a:gd name="T21" fmla="*/ 1914 h 2472"/>
              <a:gd name="T22" fmla="*/ 1210 w 4225"/>
              <a:gd name="T23" fmla="*/ 1914 h 2472"/>
              <a:gd name="T24" fmla="*/ 2214 w 4225"/>
              <a:gd name="T25" fmla="*/ 1646 h 2472"/>
              <a:gd name="T26" fmla="*/ 3237 w 4225"/>
              <a:gd name="T27" fmla="*/ 1646 h 2472"/>
              <a:gd name="T28" fmla="*/ 4224 w 4225"/>
              <a:gd name="T29" fmla="*/ 1646 h 2472"/>
              <a:gd name="T30" fmla="*/ 4224 w 4225"/>
              <a:gd name="T31" fmla="*/ 0 h 2472"/>
              <a:gd name="T32" fmla="*/ 3237 w 4225"/>
              <a:gd name="T33" fmla="*/ 0 h 2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25" h="2472">
                <a:moveTo>
                  <a:pt x="3237" y="0"/>
                </a:moveTo>
                <a:lnTo>
                  <a:pt x="2214" y="0"/>
                </a:lnTo>
                <a:lnTo>
                  <a:pt x="2214" y="0"/>
                </a:lnTo>
                <a:cubicBezTo>
                  <a:pt x="1771" y="0"/>
                  <a:pt x="1346" y="79"/>
                  <a:pt x="952" y="223"/>
                </a:cubicBezTo>
                <a:lnTo>
                  <a:pt x="952" y="225"/>
                </a:lnTo>
                <a:lnTo>
                  <a:pt x="952" y="225"/>
                </a:lnTo>
                <a:cubicBezTo>
                  <a:pt x="722" y="310"/>
                  <a:pt x="503" y="417"/>
                  <a:pt x="298" y="544"/>
                </a:cubicBezTo>
                <a:lnTo>
                  <a:pt x="0" y="97"/>
                </a:lnTo>
                <a:lnTo>
                  <a:pt x="31" y="1788"/>
                </a:lnTo>
                <a:lnTo>
                  <a:pt x="1580" y="2471"/>
                </a:lnTo>
                <a:lnTo>
                  <a:pt x="1210" y="1914"/>
                </a:lnTo>
                <a:lnTo>
                  <a:pt x="1210" y="1914"/>
                </a:lnTo>
                <a:cubicBezTo>
                  <a:pt x="1506" y="1744"/>
                  <a:pt x="1849" y="1646"/>
                  <a:pt x="2214" y="1646"/>
                </a:cubicBezTo>
                <a:lnTo>
                  <a:pt x="3237" y="1646"/>
                </a:lnTo>
                <a:lnTo>
                  <a:pt x="4224" y="1646"/>
                </a:lnTo>
                <a:lnTo>
                  <a:pt x="4224" y="0"/>
                </a:lnTo>
                <a:lnTo>
                  <a:pt x="3237" y="0"/>
                </a:lnTo>
              </a:path>
            </a:pathLst>
          </a:custGeom>
          <a:solidFill>
            <a:srgbClr val="00A79D"/>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6" name="Freeform 53">
            <a:extLst>
              <a:ext uri="{FF2B5EF4-FFF2-40B4-BE49-F238E27FC236}">
                <a16:creationId xmlns:a16="http://schemas.microsoft.com/office/drawing/2014/main" id="{5201937D-624C-AA6E-CB3B-EF8BD4BC72FE}"/>
              </a:ext>
            </a:extLst>
          </p:cNvPr>
          <p:cNvSpPr>
            <a:spLocks noChangeArrowheads="1"/>
          </p:cNvSpPr>
          <p:nvPr/>
        </p:nvSpPr>
        <p:spPr bwMode="auto">
          <a:xfrm>
            <a:off x="3181842" y="5408479"/>
            <a:ext cx="609370" cy="584830"/>
          </a:xfrm>
          <a:custGeom>
            <a:avLst/>
            <a:gdLst>
              <a:gd name="T0" fmla="*/ 0 w 1286"/>
              <a:gd name="T1" fmla="*/ 823 h 1647"/>
              <a:gd name="T2" fmla="*/ 742 w 1286"/>
              <a:gd name="T3" fmla="*/ 1646 h 1647"/>
              <a:gd name="T4" fmla="*/ 1285 w 1286"/>
              <a:gd name="T5" fmla="*/ 1646 h 1647"/>
              <a:gd name="T6" fmla="*/ 1285 w 1286"/>
              <a:gd name="T7" fmla="*/ 0 h 1647"/>
              <a:gd name="T8" fmla="*/ 742 w 1286"/>
              <a:gd name="T9" fmla="*/ 0 h 1647"/>
              <a:gd name="T10" fmla="*/ 0 w 1286"/>
              <a:gd name="T11" fmla="*/ 823 h 1647"/>
            </a:gdLst>
            <a:ahLst/>
            <a:cxnLst>
              <a:cxn ang="0">
                <a:pos x="T0" y="T1"/>
              </a:cxn>
              <a:cxn ang="0">
                <a:pos x="T2" y="T3"/>
              </a:cxn>
              <a:cxn ang="0">
                <a:pos x="T4" y="T5"/>
              </a:cxn>
              <a:cxn ang="0">
                <a:pos x="T6" y="T7"/>
              </a:cxn>
              <a:cxn ang="0">
                <a:pos x="T8" y="T9"/>
              </a:cxn>
              <a:cxn ang="0">
                <a:pos x="T10" y="T11"/>
              </a:cxn>
            </a:cxnLst>
            <a:rect l="0" t="0" r="r" b="b"/>
            <a:pathLst>
              <a:path w="1286" h="1647">
                <a:moveTo>
                  <a:pt x="0" y="823"/>
                </a:moveTo>
                <a:lnTo>
                  <a:pt x="742" y="1646"/>
                </a:lnTo>
                <a:lnTo>
                  <a:pt x="1285" y="1646"/>
                </a:lnTo>
                <a:lnTo>
                  <a:pt x="1285" y="0"/>
                </a:lnTo>
                <a:lnTo>
                  <a:pt x="742" y="0"/>
                </a:lnTo>
                <a:lnTo>
                  <a:pt x="0" y="823"/>
                </a:lnTo>
              </a:path>
            </a:pathLst>
          </a:custGeom>
          <a:solidFill>
            <a:srgbClr val="00A79D">
              <a:lumMod val="75000"/>
              <a:alpha val="6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7" name="Freeform 69">
            <a:extLst>
              <a:ext uri="{FF2B5EF4-FFF2-40B4-BE49-F238E27FC236}">
                <a16:creationId xmlns:a16="http://schemas.microsoft.com/office/drawing/2014/main" id="{9F7B57DF-A53E-59AF-832C-81C337D605E3}"/>
              </a:ext>
            </a:extLst>
          </p:cNvPr>
          <p:cNvSpPr>
            <a:spLocks noChangeArrowheads="1"/>
          </p:cNvSpPr>
          <p:nvPr/>
        </p:nvSpPr>
        <p:spPr bwMode="auto">
          <a:xfrm>
            <a:off x="3359226" y="5193619"/>
            <a:ext cx="2473355" cy="1014079"/>
          </a:xfrm>
          <a:custGeom>
            <a:avLst/>
            <a:gdLst>
              <a:gd name="connsiteX0" fmla="*/ 863025 w 4946709"/>
              <a:gd name="connsiteY0" fmla="*/ 0 h 2699479"/>
              <a:gd name="connsiteX1" fmla="*/ 863025 w 4946709"/>
              <a:gd name="connsiteY1" fmla="*/ 571806 h 2699479"/>
              <a:gd name="connsiteX2" fmla="*/ 4946709 w 4946709"/>
              <a:gd name="connsiteY2" fmla="*/ 571806 h 2699479"/>
              <a:gd name="connsiteX3" fmla="*/ 4946709 w 4946709"/>
              <a:gd name="connsiteY3" fmla="*/ 2127677 h 2699479"/>
              <a:gd name="connsiteX4" fmla="*/ 863025 w 4946709"/>
              <a:gd name="connsiteY4" fmla="*/ 2127677 h 2699479"/>
              <a:gd name="connsiteX5" fmla="*/ 863025 w 4946709"/>
              <a:gd name="connsiteY5" fmla="*/ 2699479 h 2699479"/>
              <a:gd name="connsiteX6" fmla="*/ 0 w 4946709"/>
              <a:gd name="connsiteY6" fmla="*/ 1349266 h 269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6709" h="2699479">
                <a:moveTo>
                  <a:pt x="863025" y="0"/>
                </a:moveTo>
                <a:lnTo>
                  <a:pt x="863025" y="571806"/>
                </a:lnTo>
                <a:lnTo>
                  <a:pt x="4946709" y="571806"/>
                </a:lnTo>
                <a:lnTo>
                  <a:pt x="4946709" y="2127677"/>
                </a:lnTo>
                <a:lnTo>
                  <a:pt x="863025" y="2127677"/>
                </a:lnTo>
                <a:lnTo>
                  <a:pt x="863025" y="2699479"/>
                </a:lnTo>
                <a:lnTo>
                  <a:pt x="0" y="1349266"/>
                </a:lnTo>
                <a:close/>
              </a:path>
            </a:pathLst>
          </a:custGeom>
          <a:solidFill>
            <a:srgbClr val="1373BF"/>
          </a:solidFill>
          <a:ln>
            <a:noFill/>
          </a:ln>
          <a:effectLst/>
        </p:spPr>
        <p:txBody>
          <a:bodyPr wrap="square" anchor="ctr">
            <a:noAutofit/>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8" name="Freeform 59">
            <a:extLst>
              <a:ext uri="{FF2B5EF4-FFF2-40B4-BE49-F238E27FC236}">
                <a16:creationId xmlns:a16="http://schemas.microsoft.com/office/drawing/2014/main" id="{8909974D-D07C-DC9A-7120-5921F990AE7B}"/>
              </a:ext>
            </a:extLst>
          </p:cNvPr>
          <p:cNvSpPr>
            <a:spLocks noChangeArrowheads="1"/>
          </p:cNvSpPr>
          <p:nvPr/>
        </p:nvSpPr>
        <p:spPr bwMode="auto">
          <a:xfrm>
            <a:off x="5406370" y="5408479"/>
            <a:ext cx="609370" cy="584830"/>
          </a:xfrm>
          <a:custGeom>
            <a:avLst/>
            <a:gdLst>
              <a:gd name="T0" fmla="*/ 0 w 1286"/>
              <a:gd name="T1" fmla="*/ 823 h 1647"/>
              <a:gd name="T2" fmla="*/ 742 w 1286"/>
              <a:gd name="T3" fmla="*/ 1646 h 1647"/>
              <a:gd name="T4" fmla="*/ 1285 w 1286"/>
              <a:gd name="T5" fmla="*/ 1646 h 1647"/>
              <a:gd name="T6" fmla="*/ 1285 w 1286"/>
              <a:gd name="T7" fmla="*/ 0 h 1647"/>
              <a:gd name="T8" fmla="*/ 742 w 1286"/>
              <a:gd name="T9" fmla="*/ 0 h 1647"/>
              <a:gd name="T10" fmla="*/ 0 w 1286"/>
              <a:gd name="T11" fmla="*/ 823 h 1647"/>
            </a:gdLst>
            <a:ahLst/>
            <a:cxnLst>
              <a:cxn ang="0">
                <a:pos x="T0" y="T1"/>
              </a:cxn>
              <a:cxn ang="0">
                <a:pos x="T2" y="T3"/>
              </a:cxn>
              <a:cxn ang="0">
                <a:pos x="T4" y="T5"/>
              </a:cxn>
              <a:cxn ang="0">
                <a:pos x="T6" y="T7"/>
              </a:cxn>
              <a:cxn ang="0">
                <a:pos x="T8" y="T9"/>
              </a:cxn>
              <a:cxn ang="0">
                <a:pos x="T10" y="T11"/>
              </a:cxn>
            </a:cxnLst>
            <a:rect l="0" t="0" r="r" b="b"/>
            <a:pathLst>
              <a:path w="1286" h="1647">
                <a:moveTo>
                  <a:pt x="0" y="823"/>
                </a:moveTo>
                <a:lnTo>
                  <a:pt x="742" y="1646"/>
                </a:lnTo>
                <a:lnTo>
                  <a:pt x="1285" y="1646"/>
                </a:lnTo>
                <a:lnTo>
                  <a:pt x="1285" y="0"/>
                </a:lnTo>
                <a:lnTo>
                  <a:pt x="742" y="0"/>
                </a:lnTo>
                <a:lnTo>
                  <a:pt x="0" y="823"/>
                </a:lnTo>
              </a:path>
            </a:pathLst>
          </a:custGeom>
          <a:solidFill>
            <a:srgbClr val="1373BF">
              <a:lumMod val="75000"/>
              <a:alpha val="6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9" name="Freeform 60">
            <a:extLst>
              <a:ext uri="{FF2B5EF4-FFF2-40B4-BE49-F238E27FC236}">
                <a16:creationId xmlns:a16="http://schemas.microsoft.com/office/drawing/2014/main" id="{DF0CED30-C559-310B-4492-9B3BDBBF171F}"/>
              </a:ext>
            </a:extLst>
          </p:cNvPr>
          <p:cNvSpPr>
            <a:spLocks noChangeArrowheads="1"/>
          </p:cNvSpPr>
          <p:nvPr/>
        </p:nvSpPr>
        <p:spPr bwMode="auto">
          <a:xfrm>
            <a:off x="5583754" y="5193676"/>
            <a:ext cx="2350791" cy="1014435"/>
          </a:xfrm>
          <a:custGeom>
            <a:avLst/>
            <a:gdLst>
              <a:gd name="T0" fmla="*/ 2920 w 4184"/>
              <a:gd name="T1" fmla="*/ 602 h 2852"/>
              <a:gd name="T2" fmla="*/ 1897 w 4184"/>
              <a:gd name="T3" fmla="*/ 602 h 2852"/>
              <a:gd name="T4" fmla="*/ 911 w 4184"/>
              <a:gd name="T5" fmla="*/ 602 h 2852"/>
              <a:gd name="T6" fmla="*/ 911 w 4184"/>
              <a:gd name="T7" fmla="*/ 0 h 2852"/>
              <a:gd name="T8" fmla="*/ 0 w 4184"/>
              <a:gd name="T9" fmla="*/ 1425 h 2852"/>
              <a:gd name="T10" fmla="*/ 911 w 4184"/>
              <a:gd name="T11" fmla="*/ 2851 h 2852"/>
              <a:gd name="T12" fmla="*/ 911 w 4184"/>
              <a:gd name="T13" fmla="*/ 2248 h 2852"/>
              <a:gd name="T14" fmla="*/ 1897 w 4184"/>
              <a:gd name="T15" fmla="*/ 2248 h 2852"/>
              <a:gd name="T16" fmla="*/ 2920 w 4184"/>
              <a:gd name="T17" fmla="*/ 2248 h 2852"/>
              <a:gd name="T18" fmla="*/ 2920 w 4184"/>
              <a:gd name="T19" fmla="*/ 2248 h 2852"/>
              <a:gd name="T20" fmla="*/ 4183 w 4184"/>
              <a:gd name="T21" fmla="*/ 2024 h 2852"/>
              <a:gd name="T22" fmla="*/ 4183 w 4184"/>
              <a:gd name="T23" fmla="*/ 159 h 2852"/>
              <a:gd name="T24" fmla="*/ 4183 w 4184"/>
              <a:gd name="T25" fmla="*/ 159 h 2852"/>
              <a:gd name="T26" fmla="*/ 2920 w 4184"/>
              <a:gd name="T27" fmla="*/ 602 h 2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4" h="2852">
                <a:moveTo>
                  <a:pt x="2920" y="602"/>
                </a:moveTo>
                <a:lnTo>
                  <a:pt x="1897" y="602"/>
                </a:lnTo>
                <a:lnTo>
                  <a:pt x="911" y="602"/>
                </a:lnTo>
                <a:lnTo>
                  <a:pt x="911" y="0"/>
                </a:lnTo>
                <a:lnTo>
                  <a:pt x="0" y="1425"/>
                </a:lnTo>
                <a:lnTo>
                  <a:pt x="911" y="2851"/>
                </a:lnTo>
                <a:lnTo>
                  <a:pt x="911" y="2248"/>
                </a:lnTo>
                <a:lnTo>
                  <a:pt x="1897" y="2248"/>
                </a:lnTo>
                <a:lnTo>
                  <a:pt x="2920" y="2248"/>
                </a:lnTo>
                <a:lnTo>
                  <a:pt x="2920" y="2248"/>
                </a:lnTo>
                <a:cubicBezTo>
                  <a:pt x="3364" y="2248"/>
                  <a:pt x="3790" y="2169"/>
                  <a:pt x="4183" y="2024"/>
                </a:cubicBezTo>
                <a:lnTo>
                  <a:pt x="4183" y="159"/>
                </a:lnTo>
                <a:lnTo>
                  <a:pt x="4183" y="159"/>
                </a:lnTo>
                <a:cubicBezTo>
                  <a:pt x="3837" y="437"/>
                  <a:pt x="3398" y="602"/>
                  <a:pt x="2920" y="602"/>
                </a:cubicBezTo>
              </a:path>
            </a:pathLst>
          </a:custGeom>
          <a:solidFill>
            <a:srgbClr val="DCDCDC">
              <a:lumMod val="75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10" name="Freeform 65">
            <a:extLst>
              <a:ext uri="{FF2B5EF4-FFF2-40B4-BE49-F238E27FC236}">
                <a16:creationId xmlns:a16="http://schemas.microsoft.com/office/drawing/2014/main" id="{287CE172-E9F8-3706-19E7-A6441EFBDD5A}"/>
              </a:ext>
            </a:extLst>
          </p:cNvPr>
          <p:cNvSpPr>
            <a:spLocks noChangeArrowheads="1"/>
          </p:cNvSpPr>
          <p:nvPr/>
        </p:nvSpPr>
        <p:spPr bwMode="auto">
          <a:xfrm>
            <a:off x="7262569" y="5306438"/>
            <a:ext cx="671977" cy="636570"/>
          </a:xfrm>
          <a:custGeom>
            <a:avLst/>
            <a:gdLst>
              <a:gd name="T0" fmla="*/ 1093 w 1419"/>
              <a:gd name="T1" fmla="*/ 0 h 1791"/>
              <a:gd name="T2" fmla="*/ 1093 w 1419"/>
              <a:gd name="T3" fmla="*/ 0 h 1791"/>
              <a:gd name="T4" fmla="*/ 527 w 1419"/>
              <a:gd name="T5" fmla="*/ 195 h 1791"/>
              <a:gd name="T6" fmla="*/ 0 w 1419"/>
              <a:gd name="T7" fmla="*/ 1084 h 1791"/>
              <a:gd name="T8" fmla="*/ 949 w 1419"/>
              <a:gd name="T9" fmla="*/ 1790 h 1791"/>
              <a:gd name="T10" fmla="*/ 949 w 1419"/>
              <a:gd name="T11" fmla="*/ 1790 h 1791"/>
              <a:gd name="T12" fmla="*/ 1418 w 1419"/>
              <a:gd name="T13" fmla="*/ 1652 h 1791"/>
              <a:gd name="T14" fmla="*/ 1418 w 1419"/>
              <a:gd name="T15" fmla="*/ 1621 h 1791"/>
              <a:gd name="T16" fmla="*/ 1093 w 1419"/>
              <a:gd name="T17" fmla="*/ 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9" h="1791">
                <a:moveTo>
                  <a:pt x="1093" y="0"/>
                </a:moveTo>
                <a:lnTo>
                  <a:pt x="1093" y="0"/>
                </a:lnTo>
                <a:cubicBezTo>
                  <a:pt x="917" y="91"/>
                  <a:pt x="727" y="157"/>
                  <a:pt x="527" y="195"/>
                </a:cubicBezTo>
                <a:lnTo>
                  <a:pt x="0" y="1084"/>
                </a:lnTo>
                <a:lnTo>
                  <a:pt x="949" y="1790"/>
                </a:lnTo>
                <a:lnTo>
                  <a:pt x="949" y="1790"/>
                </a:lnTo>
                <a:cubicBezTo>
                  <a:pt x="1110" y="1754"/>
                  <a:pt x="1267" y="1708"/>
                  <a:pt x="1418" y="1652"/>
                </a:cubicBezTo>
                <a:lnTo>
                  <a:pt x="1418" y="1621"/>
                </a:lnTo>
                <a:lnTo>
                  <a:pt x="1093" y="0"/>
                </a:lnTo>
              </a:path>
            </a:pathLst>
          </a:custGeom>
          <a:solidFill>
            <a:srgbClr val="DCDCDC">
              <a:lumMod val="50000"/>
              <a:alpha val="6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11" name="Freeform 66">
            <a:extLst>
              <a:ext uri="{FF2B5EF4-FFF2-40B4-BE49-F238E27FC236}">
                <a16:creationId xmlns:a16="http://schemas.microsoft.com/office/drawing/2014/main" id="{44069D55-2500-D53C-1D5D-FEE94C77B643}"/>
              </a:ext>
            </a:extLst>
          </p:cNvPr>
          <p:cNvSpPr>
            <a:spLocks noChangeArrowheads="1"/>
          </p:cNvSpPr>
          <p:nvPr/>
        </p:nvSpPr>
        <p:spPr bwMode="auto">
          <a:xfrm>
            <a:off x="7435779" y="4588637"/>
            <a:ext cx="1638204" cy="1431500"/>
          </a:xfrm>
          <a:custGeom>
            <a:avLst/>
            <a:gdLst>
              <a:gd name="T0" fmla="*/ 3462 w 3463"/>
              <a:gd name="T1" fmla="*/ 0 h 4026"/>
              <a:gd name="T2" fmla="*/ 1816 w 3463"/>
              <a:gd name="T3" fmla="*/ 0 h 4026"/>
              <a:gd name="T4" fmla="*/ 1816 w 3463"/>
              <a:gd name="T5" fmla="*/ 0 h 4026"/>
              <a:gd name="T6" fmla="*/ 1052 w 3463"/>
              <a:gd name="T7" fmla="*/ 1583 h 4026"/>
              <a:gd name="T8" fmla="*/ 1052 w 3463"/>
              <a:gd name="T9" fmla="*/ 1583 h 4026"/>
              <a:gd name="T10" fmla="*/ 726 w 3463"/>
              <a:gd name="T11" fmla="*/ 1795 h 4026"/>
              <a:gd name="T12" fmla="*/ 613 w 3463"/>
              <a:gd name="T13" fmla="*/ 1230 h 4026"/>
              <a:gd name="T14" fmla="*/ 0 w 3463"/>
              <a:gd name="T15" fmla="*/ 2806 h 4026"/>
              <a:gd name="T16" fmla="*/ 1174 w 3463"/>
              <a:gd name="T17" fmla="*/ 4025 h 4026"/>
              <a:gd name="T18" fmla="*/ 1058 w 3463"/>
              <a:gd name="T19" fmla="*/ 3446 h 4026"/>
              <a:gd name="T20" fmla="*/ 1058 w 3463"/>
              <a:gd name="T21" fmla="*/ 3446 h 4026"/>
              <a:gd name="T22" fmla="*/ 3462 w 3463"/>
              <a:gd name="T23" fmla="*/ 0 h 4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3" h="4026">
                <a:moveTo>
                  <a:pt x="3462" y="0"/>
                </a:moveTo>
                <a:lnTo>
                  <a:pt x="1816" y="0"/>
                </a:lnTo>
                <a:lnTo>
                  <a:pt x="1816" y="0"/>
                </a:lnTo>
                <a:cubicBezTo>
                  <a:pt x="1816" y="641"/>
                  <a:pt x="1517" y="1212"/>
                  <a:pt x="1052" y="1583"/>
                </a:cubicBezTo>
                <a:lnTo>
                  <a:pt x="1052" y="1583"/>
                </a:lnTo>
                <a:cubicBezTo>
                  <a:pt x="951" y="1664"/>
                  <a:pt x="842" y="1734"/>
                  <a:pt x="726" y="1795"/>
                </a:cubicBezTo>
                <a:lnTo>
                  <a:pt x="613" y="1230"/>
                </a:lnTo>
                <a:lnTo>
                  <a:pt x="0" y="2806"/>
                </a:lnTo>
                <a:lnTo>
                  <a:pt x="1174" y="4025"/>
                </a:lnTo>
                <a:lnTo>
                  <a:pt x="1058" y="3446"/>
                </a:lnTo>
                <a:lnTo>
                  <a:pt x="1058" y="3446"/>
                </a:lnTo>
                <a:cubicBezTo>
                  <a:pt x="2460" y="2928"/>
                  <a:pt x="3462" y="1580"/>
                  <a:pt x="3462" y="0"/>
                </a:cubicBezTo>
              </a:path>
            </a:pathLst>
          </a:custGeom>
          <a:solidFill>
            <a:srgbClr val="F45918"/>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12" name="Freeform 71">
            <a:extLst>
              <a:ext uri="{FF2B5EF4-FFF2-40B4-BE49-F238E27FC236}">
                <a16:creationId xmlns:a16="http://schemas.microsoft.com/office/drawing/2014/main" id="{DA0594F5-84A1-9625-339E-05005214F7E0}"/>
              </a:ext>
            </a:extLst>
          </p:cNvPr>
          <p:cNvSpPr>
            <a:spLocks noChangeArrowheads="1"/>
          </p:cNvSpPr>
          <p:nvPr/>
        </p:nvSpPr>
        <p:spPr bwMode="auto">
          <a:xfrm>
            <a:off x="8264273" y="4427495"/>
            <a:ext cx="809711" cy="457829"/>
          </a:xfrm>
          <a:custGeom>
            <a:avLst/>
            <a:gdLst>
              <a:gd name="T0" fmla="*/ 877 w 1710"/>
              <a:gd name="T1" fmla="*/ 1285 h 1286"/>
              <a:gd name="T2" fmla="*/ 1664 w 1710"/>
              <a:gd name="T3" fmla="*/ 577 h 1286"/>
              <a:gd name="T4" fmla="*/ 1664 w 1710"/>
              <a:gd name="T5" fmla="*/ 577 h 1286"/>
              <a:gd name="T6" fmla="*/ 1709 w 1710"/>
              <a:gd name="T7" fmla="*/ 0 h 1286"/>
              <a:gd name="T8" fmla="*/ 63 w 1710"/>
              <a:gd name="T9" fmla="*/ 0 h 1286"/>
              <a:gd name="T10" fmla="*/ 63 w 1710"/>
              <a:gd name="T11" fmla="*/ 0 h 1286"/>
              <a:gd name="T12" fmla="*/ 0 w 1710"/>
              <a:gd name="T13" fmla="*/ 495 h 1286"/>
              <a:gd name="T14" fmla="*/ 877 w 1710"/>
              <a:gd name="T15" fmla="*/ 1285 h 1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0" h="1286">
                <a:moveTo>
                  <a:pt x="877" y="1285"/>
                </a:moveTo>
                <a:lnTo>
                  <a:pt x="1664" y="577"/>
                </a:lnTo>
                <a:lnTo>
                  <a:pt x="1664" y="577"/>
                </a:lnTo>
                <a:cubicBezTo>
                  <a:pt x="1693" y="389"/>
                  <a:pt x="1709" y="197"/>
                  <a:pt x="1709" y="0"/>
                </a:cubicBezTo>
                <a:lnTo>
                  <a:pt x="63" y="0"/>
                </a:lnTo>
                <a:lnTo>
                  <a:pt x="63" y="0"/>
                </a:lnTo>
                <a:cubicBezTo>
                  <a:pt x="63" y="171"/>
                  <a:pt x="40" y="337"/>
                  <a:pt x="0" y="495"/>
                </a:cubicBezTo>
                <a:lnTo>
                  <a:pt x="877" y="1285"/>
                </a:lnTo>
              </a:path>
            </a:pathLst>
          </a:custGeom>
          <a:solidFill>
            <a:srgbClr val="F45918">
              <a:lumMod val="75000"/>
              <a:alpha val="6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13" name="Freeform 72">
            <a:extLst>
              <a:ext uri="{FF2B5EF4-FFF2-40B4-BE49-F238E27FC236}">
                <a16:creationId xmlns:a16="http://schemas.microsoft.com/office/drawing/2014/main" id="{8DA45FD2-6FA7-A15A-56C0-3AAE8D517F73}"/>
              </a:ext>
            </a:extLst>
          </p:cNvPr>
          <p:cNvSpPr>
            <a:spLocks noChangeArrowheads="1"/>
          </p:cNvSpPr>
          <p:nvPr/>
        </p:nvSpPr>
        <p:spPr bwMode="auto">
          <a:xfrm>
            <a:off x="7932457" y="3195870"/>
            <a:ext cx="1421169" cy="1550660"/>
          </a:xfrm>
          <a:custGeom>
            <a:avLst/>
            <a:gdLst>
              <a:gd name="T0" fmla="*/ 2410 w 3005"/>
              <a:gd name="T1" fmla="*/ 3448 h 4360"/>
              <a:gd name="T2" fmla="*/ 2410 w 3005"/>
              <a:gd name="T3" fmla="*/ 3448 h 4360"/>
              <a:gd name="T4" fmla="*/ 0 w 3005"/>
              <a:gd name="T5" fmla="*/ 0 h 4360"/>
              <a:gd name="T6" fmla="*/ 0 w 3005"/>
              <a:gd name="T7" fmla="*/ 139 h 4360"/>
              <a:gd name="T8" fmla="*/ 0 w 3005"/>
              <a:gd name="T9" fmla="*/ 1866 h 4360"/>
              <a:gd name="T10" fmla="*/ 0 w 3005"/>
              <a:gd name="T11" fmla="*/ 1866 h 4360"/>
              <a:gd name="T12" fmla="*/ 764 w 3005"/>
              <a:gd name="T13" fmla="*/ 3448 h 4360"/>
              <a:gd name="T14" fmla="*/ 153 w 3005"/>
              <a:gd name="T15" fmla="*/ 3448 h 4360"/>
              <a:gd name="T16" fmla="*/ 1578 w 3005"/>
              <a:gd name="T17" fmla="*/ 4359 h 4360"/>
              <a:gd name="T18" fmla="*/ 3004 w 3005"/>
              <a:gd name="T19" fmla="*/ 3448 h 4360"/>
              <a:gd name="T20" fmla="*/ 2410 w 3005"/>
              <a:gd name="T21" fmla="*/ 3448 h 4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05" h="4360">
                <a:moveTo>
                  <a:pt x="2410" y="3448"/>
                </a:moveTo>
                <a:lnTo>
                  <a:pt x="2410" y="3448"/>
                </a:lnTo>
                <a:cubicBezTo>
                  <a:pt x="2410" y="1867"/>
                  <a:pt x="1405" y="517"/>
                  <a:pt x="0" y="0"/>
                </a:cubicBezTo>
                <a:lnTo>
                  <a:pt x="0" y="139"/>
                </a:lnTo>
                <a:lnTo>
                  <a:pt x="0" y="1866"/>
                </a:lnTo>
                <a:lnTo>
                  <a:pt x="0" y="1866"/>
                </a:lnTo>
                <a:cubicBezTo>
                  <a:pt x="465" y="2237"/>
                  <a:pt x="764" y="2809"/>
                  <a:pt x="764" y="3448"/>
                </a:cubicBezTo>
                <a:lnTo>
                  <a:pt x="153" y="3448"/>
                </a:lnTo>
                <a:lnTo>
                  <a:pt x="1578" y="4359"/>
                </a:lnTo>
                <a:lnTo>
                  <a:pt x="3004" y="3448"/>
                </a:lnTo>
                <a:lnTo>
                  <a:pt x="2410" y="3448"/>
                </a:lnTo>
              </a:path>
            </a:pathLst>
          </a:custGeom>
          <a:solidFill>
            <a:srgbClr val="FEB02F"/>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14" name="Freeform 77">
            <a:extLst>
              <a:ext uri="{FF2B5EF4-FFF2-40B4-BE49-F238E27FC236}">
                <a16:creationId xmlns:a16="http://schemas.microsoft.com/office/drawing/2014/main" id="{25BE7FEB-3164-B964-BC11-D77CD7C756E6}"/>
              </a:ext>
            </a:extLst>
          </p:cNvPr>
          <p:cNvSpPr>
            <a:spLocks noChangeArrowheads="1"/>
          </p:cNvSpPr>
          <p:nvPr/>
        </p:nvSpPr>
        <p:spPr bwMode="auto">
          <a:xfrm>
            <a:off x="7932458" y="3167206"/>
            <a:ext cx="521722" cy="620892"/>
          </a:xfrm>
          <a:custGeom>
            <a:avLst/>
            <a:gdLst>
              <a:gd name="T0" fmla="*/ 915 w 1103"/>
              <a:gd name="T1" fmla="*/ 231 h 1747"/>
              <a:gd name="T2" fmla="*/ 915 w 1103"/>
              <a:gd name="T3" fmla="*/ 231 h 1747"/>
              <a:gd name="T4" fmla="*/ 561 w 1103"/>
              <a:gd name="T5" fmla="*/ 0 h 1747"/>
              <a:gd name="T6" fmla="*/ 0 w 1103"/>
              <a:gd name="T7" fmla="*/ 842 h 1747"/>
              <a:gd name="T8" fmla="*/ 0 w 1103"/>
              <a:gd name="T9" fmla="*/ 1603 h 1747"/>
              <a:gd name="T10" fmla="*/ 0 w 1103"/>
              <a:gd name="T11" fmla="*/ 1603 h 1747"/>
              <a:gd name="T12" fmla="*/ 160 w 1103"/>
              <a:gd name="T13" fmla="*/ 1746 h 1747"/>
              <a:gd name="T14" fmla="*/ 1102 w 1103"/>
              <a:gd name="T15" fmla="*/ 1505 h 1747"/>
              <a:gd name="T16" fmla="*/ 915 w 1103"/>
              <a:gd name="T17" fmla="*/ 231 h 1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747">
                <a:moveTo>
                  <a:pt x="915" y="231"/>
                </a:moveTo>
                <a:lnTo>
                  <a:pt x="915" y="231"/>
                </a:lnTo>
                <a:cubicBezTo>
                  <a:pt x="801" y="147"/>
                  <a:pt x="683" y="70"/>
                  <a:pt x="561" y="0"/>
                </a:cubicBezTo>
                <a:lnTo>
                  <a:pt x="0" y="842"/>
                </a:lnTo>
                <a:lnTo>
                  <a:pt x="0" y="1603"/>
                </a:lnTo>
                <a:lnTo>
                  <a:pt x="0" y="1603"/>
                </a:lnTo>
                <a:cubicBezTo>
                  <a:pt x="57" y="1648"/>
                  <a:pt x="109" y="1695"/>
                  <a:pt x="160" y="1746"/>
                </a:cubicBezTo>
                <a:lnTo>
                  <a:pt x="1102" y="1505"/>
                </a:lnTo>
                <a:lnTo>
                  <a:pt x="915" y="231"/>
                </a:lnTo>
              </a:path>
            </a:pathLst>
          </a:custGeom>
          <a:solidFill>
            <a:srgbClr val="FEB02F">
              <a:lumMod val="75000"/>
              <a:alpha val="6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15" name="Freeform 78">
            <a:extLst>
              <a:ext uri="{FF2B5EF4-FFF2-40B4-BE49-F238E27FC236}">
                <a16:creationId xmlns:a16="http://schemas.microsoft.com/office/drawing/2014/main" id="{0667BE9C-3920-3280-A895-1AC20FA5C29A}"/>
              </a:ext>
            </a:extLst>
          </p:cNvPr>
          <p:cNvSpPr>
            <a:spLocks noChangeArrowheads="1"/>
          </p:cNvSpPr>
          <p:nvPr/>
        </p:nvSpPr>
        <p:spPr bwMode="auto">
          <a:xfrm>
            <a:off x="5997563" y="2978120"/>
            <a:ext cx="2325142" cy="878028"/>
          </a:xfrm>
          <a:custGeom>
            <a:avLst/>
            <a:gdLst>
              <a:gd name="T0" fmla="*/ 3832 w 4096"/>
              <a:gd name="T1" fmla="*/ 487 h 2468"/>
              <a:gd name="T2" fmla="*/ 3832 w 4096"/>
              <a:gd name="T3" fmla="*/ 487 h 2468"/>
              <a:gd name="T4" fmla="*/ 3272 w 4096"/>
              <a:gd name="T5" fmla="*/ 224 h 2468"/>
              <a:gd name="T6" fmla="*/ 3272 w 4096"/>
              <a:gd name="T7" fmla="*/ 224 h 2468"/>
              <a:gd name="T8" fmla="*/ 3272 w 4096"/>
              <a:gd name="T9" fmla="*/ 224 h 2468"/>
              <a:gd name="T10" fmla="*/ 2009 w 4096"/>
              <a:gd name="T11" fmla="*/ 0 h 2468"/>
              <a:gd name="T12" fmla="*/ 0 w 4096"/>
              <a:gd name="T13" fmla="*/ 0 h 2468"/>
              <a:gd name="T14" fmla="*/ 0 w 4096"/>
              <a:gd name="T15" fmla="*/ 1647 h 2468"/>
              <a:gd name="T16" fmla="*/ 2009 w 4096"/>
              <a:gd name="T17" fmla="*/ 1647 h 2468"/>
              <a:gd name="T18" fmla="*/ 2009 w 4096"/>
              <a:gd name="T19" fmla="*/ 1647 h 2468"/>
              <a:gd name="T20" fmla="*/ 2917 w 4096"/>
              <a:gd name="T21" fmla="*/ 1862 h 2468"/>
              <a:gd name="T22" fmla="*/ 2515 w 4096"/>
              <a:gd name="T23" fmla="*/ 2467 h 2468"/>
              <a:gd name="T24" fmla="*/ 4063 w 4096"/>
              <a:gd name="T25" fmla="*/ 1785 h 2468"/>
              <a:gd name="T26" fmla="*/ 4095 w 4096"/>
              <a:gd name="T27" fmla="*/ 93 h 2468"/>
              <a:gd name="T28" fmla="*/ 3832 w 4096"/>
              <a:gd name="T29" fmla="*/ 487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96" h="2468">
                <a:moveTo>
                  <a:pt x="3832" y="487"/>
                </a:moveTo>
                <a:lnTo>
                  <a:pt x="3832" y="487"/>
                </a:lnTo>
                <a:cubicBezTo>
                  <a:pt x="3655" y="385"/>
                  <a:pt x="3468" y="296"/>
                  <a:pt x="3272" y="224"/>
                </a:cubicBezTo>
                <a:lnTo>
                  <a:pt x="3272" y="224"/>
                </a:lnTo>
                <a:lnTo>
                  <a:pt x="3272" y="224"/>
                </a:lnTo>
                <a:cubicBezTo>
                  <a:pt x="2879" y="79"/>
                  <a:pt x="2453" y="0"/>
                  <a:pt x="2009" y="0"/>
                </a:cubicBezTo>
                <a:lnTo>
                  <a:pt x="0" y="0"/>
                </a:lnTo>
                <a:lnTo>
                  <a:pt x="0" y="1647"/>
                </a:lnTo>
                <a:lnTo>
                  <a:pt x="2009" y="1647"/>
                </a:lnTo>
                <a:lnTo>
                  <a:pt x="2009" y="1647"/>
                </a:lnTo>
                <a:cubicBezTo>
                  <a:pt x="2336" y="1647"/>
                  <a:pt x="2644" y="1724"/>
                  <a:pt x="2917" y="1862"/>
                </a:cubicBezTo>
                <a:lnTo>
                  <a:pt x="2515" y="2467"/>
                </a:lnTo>
                <a:lnTo>
                  <a:pt x="4063" y="1785"/>
                </a:lnTo>
                <a:lnTo>
                  <a:pt x="4095" y="93"/>
                </a:lnTo>
                <a:lnTo>
                  <a:pt x="3832" y="487"/>
                </a:lnTo>
              </a:path>
            </a:pathLst>
          </a:custGeom>
          <a:solidFill>
            <a:schemeClr val="bg1">
              <a:lumMod val="5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sp>
        <p:nvSpPr>
          <p:cNvPr id="17" name="Freeform 84">
            <a:extLst>
              <a:ext uri="{FF2B5EF4-FFF2-40B4-BE49-F238E27FC236}">
                <a16:creationId xmlns:a16="http://schemas.microsoft.com/office/drawing/2014/main" id="{47AFAFCE-1F45-0EFF-E11B-1D16F8CBDB14}"/>
              </a:ext>
            </a:extLst>
          </p:cNvPr>
          <p:cNvSpPr>
            <a:spLocks noChangeArrowheads="1"/>
          </p:cNvSpPr>
          <p:nvPr/>
        </p:nvSpPr>
        <p:spPr bwMode="auto">
          <a:xfrm>
            <a:off x="3618374" y="2716878"/>
            <a:ext cx="2738544" cy="1014435"/>
          </a:xfrm>
          <a:custGeom>
            <a:avLst/>
            <a:gdLst>
              <a:gd name="T0" fmla="*/ 4182 w 4183"/>
              <a:gd name="T1" fmla="*/ 1426 h 2853"/>
              <a:gd name="T2" fmla="*/ 3271 w 4183"/>
              <a:gd name="T3" fmla="*/ 0 h 2853"/>
              <a:gd name="T4" fmla="*/ 3271 w 4183"/>
              <a:gd name="T5" fmla="*/ 603 h 2853"/>
              <a:gd name="T6" fmla="*/ 0 w 4183"/>
              <a:gd name="T7" fmla="*/ 603 h 2853"/>
              <a:gd name="T8" fmla="*/ 0 w 4183"/>
              <a:gd name="T9" fmla="*/ 2250 h 2853"/>
              <a:gd name="T10" fmla="*/ 3271 w 4183"/>
              <a:gd name="T11" fmla="*/ 2250 h 2853"/>
              <a:gd name="T12" fmla="*/ 3271 w 4183"/>
              <a:gd name="T13" fmla="*/ 2852 h 2853"/>
              <a:gd name="T14" fmla="*/ 4182 w 4183"/>
              <a:gd name="T15" fmla="*/ 1426 h 28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3" h="2853">
                <a:moveTo>
                  <a:pt x="4182" y="1426"/>
                </a:moveTo>
                <a:lnTo>
                  <a:pt x="3271" y="0"/>
                </a:lnTo>
                <a:lnTo>
                  <a:pt x="3271" y="603"/>
                </a:lnTo>
                <a:lnTo>
                  <a:pt x="0" y="603"/>
                </a:lnTo>
                <a:lnTo>
                  <a:pt x="0" y="2250"/>
                </a:lnTo>
                <a:lnTo>
                  <a:pt x="3271" y="2250"/>
                </a:lnTo>
                <a:lnTo>
                  <a:pt x="3271" y="2852"/>
                </a:lnTo>
                <a:lnTo>
                  <a:pt x="4182" y="1426"/>
                </a:lnTo>
              </a:path>
            </a:pathLst>
          </a:custGeom>
          <a:solidFill>
            <a:schemeClr val="bg1">
              <a:lumMod val="5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sp>
        <p:nvSpPr>
          <p:cNvPr id="18" name="Freeform 90">
            <a:extLst>
              <a:ext uri="{FF2B5EF4-FFF2-40B4-BE49-F238E27FC236}">
                <a16:creationId xmlns:a16="http://schemas.microsoft.com/office/drawing/2014/main" id="{B798CAAF-D81E-FAC0-8C62-B5C3E50EA102}"/>
              </a:ext>
            </a:extLst>
          </p:cNvPr>
          <p:cNvSpPr>
            <a:spLocks noChangeArrowheads="1"/>
          </p:cNvSpPr>
          <p:nvPr/>
        </p:nvSpPr>
        <p:spPr bwMode="auto">
          <a:xfrm>
            <a:off x="3618374" y="2929856"/>
            <a:ext cx="609370" cy="586396"/>
          </a:xfrm>
          <a:custGeom>
            <a:avLst/>
            <a:gdLst>
              <a:gd name="T0" fmla="*/ 1285 w 1286"/>
              <a:gd name="T1" fmla="*/ 823 h 1648"/>
              <a:gd name="T2" fmla="*/ 543 w 1286"/>
              <a:gd name="T3" fmla="*/ 0 h 1648"/>
              <a:gd name="T4" fmla="*/ 0 w 1286"/>
              <a:gd name="T5" fmla="*/ 0 h 1648"/>
              <a:gd name="T6" fmla="*/ 0 w 1286"/>
              <a:gd name="T7" fmla="*/ 1647 h 1648"/>
              <a:gd name="T8" fmla="*/ 543 w 1286"/>
              <a:gd name="T9" fmla="*/ 1647 h 1648"/>
              <a:gd name="T10" fmla="*/ 1285 w 1286"/>
              <a:gd name="T11" fmla="*/ 823 h 1648"/>
            </a:gdLst>
            <a:ahLst/>
            <a:cxnLst>
              <a:cxn ang="0">
                <a:pos x="T0" y="T1"/>
              </a:cxn>
              <a:cxn ang="0">
                <a:pos x="T2" y="T3"/>
              </a:cxn>
              <a:cxn ang="0">
                <a:pos x="T4" y="T5"/>
              </a:cxn>
              <a:cxn ang="0">
                <a:pos x="T6" y="T7"/>
              </a:cxn>
              <a:cxn ang="0">
                <a:pos x="T8" y="T9"/>
              </a:cxn>
              <a:cxn ang="0">
                <a:pos x="T10" y="T11"/>
              </a:cxn>
            </a:cxnLst>
            <a:rect l="0" t="0" r="r" b="b"/>
            <a:pathLst>
              <a:path w="1286" h="1648">
                <a:moveTo>
                  <a:pt x="1285" y="823"/>
                </a:moveTo>
                <a:lnTo>
                  <a:pt x="543" y="0"/>
                </a:lnTo>
                <a:lnTo>
                  <a:pt x="0" y="0"/>
                </a:lnTo>
                <a:lnTo>
                  <a:pt x="0" y="1647"/>
                </a:lnTo>
                <a:lnTo>
                  <a:pt x="543" y="1647"/>
                </a:lnTo>
                <a:lnTo>
                  <a:pt x="1285" y="823"/>
                </a:lnTo>
              </a:path>
            </a:pathLst>
          </a:custGeom>
          <a:solidFill>
            <a:schemeClr val="bg1">
              <a:lumMod val="5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cxnSp>
        <p:nvCxnSpPr>
          <p:cNvPr id="19" name="Straight Connector 32">
            <a:extLst>
              <a:ext uri="{FF2B5EF4-FFF2-40B4-BE49-F238E27FC236}">
                <a16:creationId xmlns:a16="http://schemas.microsoft.com/office/drawing/2014/main" id="{2CEC0D3E-8741-A028-C8A1-B3F0C8E830F2}"/>
              </a:ext>
            </a:extLst>
          </p:cNvPr>
          <p:cNvCxnSpPr>
            <a:cxnSpLocks/>
          </p:cNvCxnSpPr>
          <p:nvPr/>
        </p:nvCxnSpPr>
        <p:spPr>
          <a:xfrm>
            <a:off x="3508621" y="4921230"/>
            <a:ext cx="0" cy="335015"/>
          </a:xfrm>
          <a:prstGeom prst="line">
            <a:avLst/>
          </a:prstGeom>
          <a:noFill/>
          <a:ln w="38100" cap="flat" cmpd="sng" algn="ctr">
            <a:solidFill>
              <a:srgbClr val="00A79D"/>
            </a:solidFill>
            <a:prstDash val="solid"/>
            <a:miter lim="800000"/>
            <a:headEnd type="oval"/>
          </a:ln>
          <a:effectLst/>
        </p:spPr>
      </p:cxnSp>
      <p:cxnSp>
        <p:nvCxnSpPr>
          <p:cNvPr id="20" name="Straight Connector 33">
            <a:extLst>
              <a:ext uri="{FF2B5EF4-FFF2-40B4-BE49-F238E27FC236}">
                <a16:creationId xmlns:a16="http://schemas.microsoft.com/office/drawing/2014/main" id="{5E1813E0-6C5F-B33D-80F4-9E2BDA8A0BB0}"/>
              </a:ext>
            </a:extLst>
          </p:cNvPr>
          <p:cNvCxnSpPr>
            <a:cxnSpLocks/>
          </p:cNvCxnSpPr>
          <p:nvPr/>
        </p:nvCxnSpPr>
        <p:spPr>
          <a:xfrm>
            <a:off x="5634863" y="4921230"/>
            <a:ext cx="0" cy="335015"/>
          </a:xfrm>
          <a:prstGeom prst="line">
            <a:avLst/>
          </a:prstGeom>
          <a:noFill/>
          <a:ln w="38100" cap="flat" cmpd="sng" algn="ctr">
            <a:solidFill>
              <a:srgbClr val="1373BF"/>
            </a:solidFill>
            <a:prstDash val="solid"/>
            <a:miter lim="800000"/>
            <a:headEnd type="oval"/>
          </a:ln>
          <a:effectLst/>
        </p:spPr>
      </p:cxnSp>
      <p:cxnSp>
        <p:nvCxnSpPr>
          <p:cNvPr id="21" name="Straight Connector 34">
            <a:extLst>
              <a:ext uri="{FF2B5EF4-FFF2-40B4-BE49-F238E27FC236}">
                <a16:creationId xmlns:a16="http://schemas.microsoft.com/office/drawing/2014/main" id="{D13C165E-BBDB-AD92-F556-55C902D69AD8}"/>
              </a:ext>
            </a:extLst>
          </p:cNvPr>
          <p:cNvCxnSpPr>
            <a:cxnSpLocks/>
          </p:cNvCxnSpPr>
          <p:nvPr/>
        </p:nvCxnSpPr>
        <p:spPr>
          <a:xfrm>
            <a:off x="7489536" y="4916303"/>
            <a:ext cx="0" cy="335015"/>
          </a:xfrm>
          <a:prstGeom prst="line">
            <a:avLst/>
          </a:prstGeom>
          <a:noFill/>
          <a:ln w="38100" cap="flat" cmpd="sng" algn="ctr">
            <a:solidFill>
              <a:srgbClr val="DCDCDC">
                <a:lumMod val="75000"/>
              </a:srgbClr>
            </a:solidFill>
            <a:prstDash val="solid"/>
            <a:miter lim="800000"/>
            <a:headEnd type="oval"/>
          </a:ln>
          <a:effectLst/>
        </p:spPr>
      </p:cxnSp>
      <p:cxnSp>
        <p:nvCxnSpPr>
          <p:cNvPr id="22" name="Straight Connector 35">
            <a:extLst>
              <a:ext uri="{FF2B5EF4-FFF2-40B4-BE49-F238E27FC236}">
                <a16:creationId xmlns:a16="http://schemas.microsoft.com/office/drawing/2014/main" id="{180B8CD7-FD2B-02FD-0286-732C864CCADF}"/>
              </a:ext>
            </a:extLst>
          </p:cNvPr>
          <p:cNvCxnSpPr>
            <a:cxnSpLocks/>
          </p:cNvCxnSpPr>
          <p:nvPr/>
        </p:nvCxnSpPr>
        <p:spPr>
          <a:xfrm flipH="1">
            <a:off x="8454179" y="5667881"/>
            <a:ext cx="448056" cy="0"/>
          </a:xfrm>
          <a:prstGeom prst="line">
            <a:avLst/>
          </a:prstGeom>
          <a:noFill/>
          <a:ln w="38100" cap="flat" cmpd="sng" algn="ctr">
            <a:solidFill>
              <a:srgbClr val="F45918"/>
            </a:solidFill>
            <a:prstDash val="solid"/>
            <a:miter lim="800000"/>
            <a:headEnd type="oval"/>
          </a:ln>
          <a:effectLst/>
        </p:spPr>
      </p:cxnSp>
      <p:sp>
        <p:nvSpPr>
          <p:cNvPr id="23" name="Right Arrow 29">
            <a:extLst>
              <a:ext uri="{FF2B5EF4-FFF2-40B4-BE49-F238E27FC236}">
                <a16:creationId xmlns:a16="http://schemas.microsoft.com/office/drawing/2014/main" id="{E9681BC2-02B3-7847-4A28-3919320AB822}"/>
              </a:ext>
            </a:extLst>
          </p:cNvPr>
          <p:cNvSpPr>
            <a:spLocks noChangeArrowheads="1"/>
          </p:cNvSpPr>
          <p:nvPr/>
        </p:nvSpPr>
        <p:spPr bwMode="auto">
          <a:xfrm>
            <a:off x="1496282" y="2716821"/>
            <a:ext cx="2553604" cy="1014079"/>
          </a:xfrm>
          <a:prstGeom prst="rightArrow">
            <a:avLst>
              <a:gd name="adj1" fmla="val 58566"/>
              <a:gd name="adj2" fmla="val 39877"/>
            </a:avLst>
          </a:prstGeom>
          <a:solidFill>
            <a:schemeClr val="bg1">
              <a:lumMod val="50000"/>
            </a:schemeClr>
          </a:solidFill>
          <a:ln>
            <a:noFill/>
          </a:ln>
          <a:effectLst/>
        </p:spPr>
        <p:txBody>
          <a:bodyPr wrap="square" anchor="ctr">
            <a:noAutofit/>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cxnSp>
        <p:nvCxnSpPr>
          <p:cNvPr id="24" name="Straight Connector 4">
            <a:extLst>
              <a:ext uri="{FF2B5EF4-FFF2-40B4-BE49-F238E27FC236}">
                <a16:creationId xmlns:a16="http://schemas.microsoft.com/office/drawing/2014/main" id="{028F33A6-EFC0-48E1-54B4-B4331EAB8021}"/>
              </a:ext>
            </a:extLst>
          </p:cNvPr>
          <p:cNvCxnSpPr>
            <a:cxnSpLocks/>
          </p:cNvCxnSpPr>
          <p:nvPr/>
        </p:nvCxnSpPr>
        <p:spPr>
          <a:xfrm flipH="1">
            <a:off x="1812958" y="2552076"/>
            <a:ext cx="1" cy="335015"/>
          </a:xfrm>
          <a:prstGeom prst="line">
            <a:avLst/>
          </a:prstGeom>
          <a:noFill/>
          <a:ln w="38100" cap="flat" cmpd="sng" algn="ctr">
            <a:solidFill>
              <a:schemeClr val="bg1">
                <a:lumMod val="50000"/>
              </a:schemeClr>
            </a:solidFill>
            <a:prstDash val="solid"/>
            <a:miter lim="800000"/>
            <a:headEnd type="oval"/>
          </a:ln>
          <a:effectLst/>
        </p:spPr>
      </p:cxnSp>
      <p:sp>
        <p:nvSpPr>
          <p:cNvPr id="25" name="TextBox 59">
            <a:extLst>
              <a:ext uri="{FF2B5EF4-FFF2-40B4-BE49-F238E27FC236}">
                <a16:creationId xmlns:a16="http://schemas.microsoft.com/office/drawing/2014/main" id="{B4BBAFC9-2382-B2A6-9872-A699B9A01A33}"/>
              </a:ext>
            </a:extLst>
          </p:cNvPr>
          <p:cNvSpPr txBox="1"/>
          <p:nvPr/>
        </p:nvSpPr>
        <p:spPr>
          <a:xfrm>
            <a:off x="1716747" y="4402427"/>
            <a:ext cx="1664238" cy="338554"/>
          </a:xfrm>
          <a:prstGeom prst="rect">
            <a:avLst/>
          </a:prstGeom>
          <a:noFill/>
        </p:spPr>
        <p:txBody>
          <a:bodyPr wrap="none" rtlCol="0" anchor="b" anchorCtr="0">
            <a:spAutoFit/>
          </a:bodyPr>
          <a:lstStyle/>
          <a:p>
            <a:pPr algn="r" defTabSz="914217"/>
            <a:r>
              <a:rPr lang="en-US" sz="1600" b="1">
                <a:solidFill>
                  <a:srgbClr val="08204C"/>
                </a:solidFill>
                <a:latin typeface="Poppins SemiBold" pitchFamily="2" charset="77"/>
                <a:ea typeface="League Spartan" charset="0"/>
                <a:cs typeface="Poppins SemiBold" pitchFamily="2" charset="77"/>
              </a:rPr>
              <a:t>31 de </a:t>
            </a:r>
            <a:r>
              <a:rPr lang="en-US" sz="1600" b="1" err="1">
                <a:solidFill>
                  <a:srgbClr val="08204C"/>
                </a:solidFill>
                <a:latin typeface="Poppins SemiBold" pitchFamily="2" charset="77"/>
                <a:ea typeface="League Spartan" charset="0"/>
                <a:cs typeface="Poppins SemiBold" pitchFamily="2" charset="77"/>
              </a:rPr>
              <a:t>dic</a:t>
            </a:r>
            <a:r>
              <a:rPr lang="en-US" sz="1600" b="1">
                <a:solidFill>
                  <a:srgbClr val="08204C"/>
                </a:solidFill>
                <a:latin typeface="Poppins SemiBold" pitchFamily="2" charset="77"/>
                <a:ea typeface="League Spartan" charset="0"/>
                <a:cs typeface="Poppins SemiBold" pitchFamily="2" charset="77"/>
              </a:rPr>
              <a:t>. 2025</a:t>
            </a:r>
          </a:p>
        </p:txBody>
      </p:sp>
      <p:sp>
        <p:nvSpPr>
          <p:cNvPr id="26" name="Subtitle 2">
            <a:extLst>
              <a:ext uri="{FF2B5EF4-FFF2-40B4-BE49-F238E27FC236}">
                <a16:creationId xmlns:a16="http://schemas.microsoft.com/office/drawing/2014/main" id="{F435E1CB-7487-D4C3-7A5D-B6BBBACC2016}"/>
              </a:ext>
            </a:extLst>
          </p:cNvPr>
          <p:cNvSpPr txBox="1">
            <a:spLocks/>
          </p:cNvSpPr>
          <p:nvPr/>
        </p:nvSpPr>
        <p:spPr>
          <a:xfrm>
            <a:off x="1539080" y="4753005"/>
            <a:ext cx="1842759" cy="41617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sz="1250">
                <a:solidFill>
                  <a:srgbClr val="0070C0"/>
                </a:solidFill>
                <a:latin typeface="Arial" panose="020B0604020202020204" pitchFamily="34" charset="0"/>
                <a:ea typeface="Open Sans Light" panose="020B0306030504020204" pitchFamily="34" charset="0"/>
                <a:cs typeface="Arial" panose="020B0604020202020204" pitchFamily="34" charset="0"/>
              </a:rPr>
              <a:t>Reporte MNI y VEP </a:t>
            </a:r>
            <a:r>
              <a:rPr lang="en-US" sz="1250" b="1" err="1">
                <a:solidFill>
                  <a:srgbClr val="0070C0"/>
                </a:solidFill>
                <a:latin typeface="Arial" panose="020B0604020202020204" pitchFamily="34" charset="0"/>
                <a:ea typeface="Open Sans Light" panose="020B0306030504020204" pitchFamily="34" charset="0"/>
                <a:cs typeface="Arial" panose="020B0604020202020204" pitchFamily="34" charset="0"/>
              </a:rPr>
              <a:t>Consolidado</a:t>
            </a:r>
            <a:endParaRPr lang="en-US" sz="1250">
              <a:solidFill>
                <a:srgbClr val="0070C0"/>
              </a:solidFill>
              <a:latin typeface="Arial" panose="020B0604020202020204" pitchFamily="34" charset="0"/>
              <a:ea typeface="Open Sans Light" panose="020B0306030504020204" pitchFamily="34" charset="0"/>
              <a:cs typeface="Arial" panose="020B0604020202020204" pitchFamily="34" charset="0"/>
            </a:endParaRPr>
          </a:p>
        </p:txBody>
      </p:sp>
      <p:sp>
        <p:nvSpPr>
          <p:cNvPr id="27" name="TextBox 59">
            <a:extLst>
              <a:ext uri="{FF2B5EF4-FFF2-40B4-BE49-F238E27FC236}">
                <a16:creationId xmlns:a16="http://schemas.microsoft.com/office/drawing/2014/main" id="{A7D11BEC-5289-16F4-060B-CD239357A3CA}"/>
              </a:ext>
            </a:extLst>
          </p:cNvPr>
          <p:cNvSpPr txBox="1"/>
          <p:nvPr/>
        </p:nvSpPr>
        <p:spPr>
          <a:xfrm>
            <a:off x="3676951" y="4395948"/>
            <a:ext cx="1669047" cy="338554"/>
          </a:xfrm>
          <a:prstGeom prst="rect">
            <a:avLst/>
          </a:prstGeom>
          <a:noFill/>
        </p:spPr>
        <p:txBody>
          <a:bodyPr wrap="none" rtlCol="0" anchor="b" anchorCtr="0">
            <a:spAutoFit/>
          </a:bodyPr>
          <a:lstStyle/>
          <a:p>
            <a:pPr algn="r" defTabSz="914217"/>
            <a:r>
              <a:rPr lang="en-US" sz="1600" b="1">
                <a:solidFill>
                  <a:srgbClr val="08204C"/>
                </a:solidFill>
                <a:latin typeface="Poppins SemiBold" pitchFamily="2" charset="77"/>
                <a:ea typeface="League Spartan" charset="0"/>
                <a:cs typeface="Poppins SemiBold" pitchFamily="2" charset="77"/>
              </a:rPr>
              <a:t>31 de </a:t>
            </a:r>
            <a:r>
              <a:rPr lang="en-US" sz="1600" b="1" err="1">
                <a:solidFill>
                  <a:srgbClr val="08204C"/>
                </a:solidFill>
                <a:latin typeface="Poppins SemiBold" pitchFamily="2" charset="77"/>
                <a:ea typeface="League Spartan" charset="0"/>
                <a:cs typeface="Poppins SemiBold" pitchFamily="2" charset="77"/>
              </a:rPr>
              <a:t>dic</a:t>
            </a:r>
            <a:r>
              <a:rPr lang="en-US" sz="1600" b="1">
                <a:solidFill>
                  <a:srgbClr val="08204C"/>
                </a:solidFill>
                <a:latin typeface="Poppins SemiBold" pitchFamily="2" charset="77"/>
                <a:ea typeface="League Spartan" charset="0"/>
                <a:cs typeface="Poppins SemiBold" pitchFamily="2" charset="77"/>
              </a:rPr>
              <a:t>. 2024</a:t>
            </a:r>
          </a:p>
        </p:txBody>
      </p:sp>
      <p:sp>
        <p:nvSpPr>
          <p:cNvPr id="28" name="Subtitle 2">
            <a:extLst>
              <a:ext uri="{FF2B5EF4-FFF2-40B4-BE49-F238E27FC236}">
                <a16:creationId xmlns:a16="http://schemas.microsoft.com/office/drawing/2014/main" id="{7A035566-727B-D8BB-11A4-A67565A585F2}"/>
              </a:ext>
            </a:extLst>
          </p:cNvPr>
          <p:cNvSpPr txBox="1">
            <a:spLocks/>
          </p:cNvSpPr>
          <p:nvPr/>
        </p:nvSpPr>
        <p:spPr>
          <a:xfrm>
            <a:off x="3504093" y="4746526"/>
            <a:ext cx="1842759" cy="41617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sz="1250">
                <a:solidFill>
                  <a:srgbClr val="0070C0"/>
                </a:solidFill>
                <a:latin typeface="Arial" panose="020B0604020202020204" pitchFamily="34" charset="0"/>
                <a:ea typeface="Open Sans Light" panose="020B0306030504020204" pitchFamily="34" charset="0"/>
                <a:cs typeface="Arial" panose="020B0604020202020204" pitchFamily="34" charset="0"/>
              </a:rPr>
              <a:t>Reporte MNI y VEP </a:t>
            </a:r>
            <a:r>
              <a:rPr lang="en-US" sz="1250" b="1">
                <a:solidFill>
                  <a:srgbClr val="0070C0"/>
                </a:solidFill>
                <a:latin typeface="Arial" panose="020B0604020202020204" pitchFamily="34" charset="0"/>
                <a:ea typeface="Open Sans Light" panose="020B0306030504020204" pitchFamily="34" charset="0"/>
                <a:cs typeface="Arial" panose="020B0604020202020204" pitchFamily="34" charset="0"/>
              </a:rPr>
              <a:t>Individual</a:t>
            </a:r>
            <a:endParaRPr lang="en-US" sz="1250">
              <a:solidFill>
                <a:srgbClr val="0070C0"/>
              </a:solidFill>
              <a:latin typeface="Arial" panose="020B0604020202020204" pitchFamily="34" charset="0"/>
              <a:ea typeface="Open Sans Light" panose="020B0306030504020204" pitchFamily="34" charset="0"/>
              <a:cs typeface="Arial" panose="020B0604020202020204" pitchFamily="34" charset="0"/>
            </a:endParaRPr>
          </a:p>
        </p:txBody>
      </p:sp>
      <p:sp>
        <p:nvSpPr>
          <p:cNvPr id="29" name="TextBox 59">
            <a:extLst>
              <a:ext uri="{FF2B5EF4-FFF2-40B4-BE49-F238E27FC236}">
                <a16:creationId xmlns:a16="http://schemas.microsoft.com/office/drawing/2014/main" id="{C02FC85A-6027-51EB-E900-55316B2F9D2D}"/>
              </a:ext>
            </a:extLst>
          </p:cNvPr>
          <p:cNvSpPr txBox="1"/>
          <p:nvPr/>
        </p:nvSpPr>
        <p:spPr>
          <a:xfrm>
            <a:off x="5708258" y="4375396"/>
            <a:ext cx="1664238" cy="338554"/>
          </a:xfrm>
          <a:prstGeom prst="rect">
            <a:avLst/>
          </a:prstGeom>
          <a:noFill/>
        </p:spPr>
        <p:txBody>
          <a:bodyPr wrap="none" rtlCol="0" anchor="b" anchorCtr="0">
            <a:spAutoFit/>
          </a:bodyPr>
          <a:lstStyle/>
          <a:p>
            <a:pPr algn="r" defTabSz="914217"/>
            <a:r>
              <a:rPr lang="en-US" sz="1600" b="1">
                <a:solidFill>
                  <a:srgbClr val="08204C"/>
                </a:solidFill>
                <a:latin typeface="Poppins SemiBold" pitchFamily="2" charset="77"/>
                <a:ea typeface="League Spartan" charset="0"/>
                <a:cs typeface="Poppins SemiBold" pitchFamily="2" charset="77"/>
              </a:rPr>
              <a:t>15 de </a:t>
            </a:r>
            <a:r>
              <a:rPr lang="en-US" sz="1600" b="1" err="1">
                <a:solidFill>
                  <a:srgbClr val="08204C"/>
                </a:solidFill>
                <a:latin typeface="Poppins SemiBold" pitchFamily="2" charset="77"/>
                <a:ea typeface="League Spartan" charset="0"/>
                <a:cs typeface="Poppins SemiBold" pitchFamily="2" charset="77"/>
              </a:rPr>
              <a:t>dic</a:t>
            </a:r>
            <a:r>
              <a:rPr lang="en-US" sz="1600" b="1">
                <a:solidFill>
                  <a:srgbClr val="08204C"/>
                </a:solidFill>
                <a:latin typeface="Poppins SemiBold" pitchFamily="2" charset="77"/>
                <a:ea typeface="League Spartan" charset="0"/>
                <a:cs typeface="Poppins SemiBold" pitchFamily="2" charset="77"/>
              </a:rPr>
              <a:t>. 2023</a:t>
            </a:r>
          </a:p>
        </p:txBody>
      </p:sp>
      <p:sp>
        <p:nvSpPr>
          <p:cNvPr id="30" name="Subtitle 2">
            <a:extLst>
              <a:ext uri="{FF2B5EF4-FFF2-40B4-BE49-F238E27FC236}">
                <a16:creationId xmlns:a16="http://schemas.microsoft.com/office/drawing/2014/main" id="{F5608194-B385-F285-CCA1-BF313935316F}"/>
              </a:ext>
            </a:extLst>
          </p:cNvPr>
          <p:cNvSpPr txBox="1">
            <a:spLocks/>
          </p:cNvSpPr>
          <p:nvPr/>
        </p:nvSpPr>
        <p:spPr>
          <a:xfrm>
            <a:off x="5997563" y="4725974"/>
            <a:ext cx="1375787" cy="41617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sz="1250">
                <a:solidFill>
                  <a:srgbClr val="0070C0"/>
                </a:solidFill>
                <a:latin typeface="Arial" panose="020B0604020202020204" pitchFamily="34" charset="0"/>
                <a:ea typeface="Open Sans Light" panose="020B0306030504020204" pitchFamily="34" charset="0"/>
                <a:cs typeface="Arial" panose="020B0604020202020204" pitchFamily="34" charset="0"/>
              </a:rPr>
              <a:t>Plan de </a:t>
            </a:r>
            <a:r>
              <a:rPr lang="en-US" sz="1250" err="1">
                <a:solidFill>
                  <a:srgbClr val="0070C0"/>
                </a:solidFill>
                <a:latin typeface="Arial" panose="020B0604020202020204" pitchFamily="34" charset="0"/>
                <a:ea typeface="Open Sans Light" panose="020B0306030504020204" pitchFamily="34" charset="0"/>
                <a:cs typeface="Arial" panose="020B0604020202020204" pitchFamily="34" charset="0"/>
              </a:rPr>
              <a:t>Implementación</a:t>
            </a:r>
            <a:endParaRPr lang="en-US" sz="1250">
              <a:solidFill>
                <a:srgbClr val="0070C0"/>
              </a:solidFill>
              <a:latin typeface="Arial" panose="020B0604020202020204" pitchFamily="34" charset="0"/>
              <a:ea typeface="Open Sans Light" panose="020B0306030504020204" pitchFamily="34" charset="0"/>
              <a:cs typeface="Arial" panose="020B0604020202020204" pitchFamily="34" charset="0"/>
            </a:endParaRPr>
          </a:p>
        </p:txBody>
      </p:sp>
      <p:sp>
        <p:nvSpPr>
          <p:cNvPr id="31" name="TextBox 59">
            <a:extLst>
              <a:ext uri="{FF2B5EF4-FFF2-40B4-BE49-F238E27FC236}">
                <a16:creationId xmlns:a16="http://schemas.microsoft.com/office/drawing/2014/main" id="{3ABA8E89-8A5C-C481-E4AF-9E5B6D85DABC}"/>
              </a:ext>
            </a:extLst>
          </p:cNvPr>
          <p:cNvSpPr txBox="1"/>
          <p:nvPr/>
        </p:nvSpPr>
        <p:spPr>
          <a:xfrm>
            <a:off x="8405306" y="5363316"/>
            <a:ext cx="2264874" cy="254360"/>
          </a:xfrm>
          <a:prstGeom prst="rect">
            <a:avLst/>
          </a:prstGeom>
          <a:noFill/>
        </p:spPr>
        <p:txBody>
          <a:bodyPr wrap="square" rtlCol="0" anchor="b" anchorCtr="0">
            <a:spAutoFit/>
          </a:bodyPr>
          <a:lstStyle/>
          <a:p>
            <a:pPr algn="r" defTabSz="914217"/>
            <a:r>
              <a:rPr lang="en-US" sz="1600" b="1">
                <a:solidFill>
                  <a:srgbClr val="08204C"/>
                </a:solidFill>
                <a:latin typeface="Poppins SemiBold" pitchFamily="2" charset="77"/>
                <a:ea typeface="League Spartan" charset="0"/>
                <a:cs typeface="Poppins SemiBold" pitchFamily="2" charset="77"/>
              </a:rPr>
              <a:t>Nov. 2022</a:t>
            </a:r>
          </a:p>
        </p:txBody>
      </p:sp>
      <p:sp>
        <p:nvSpPr>
          <p:cNvPr id="32" name="Subtitle 2">
            <a:extLst>
              <a:ext uri="{FF2B5EF4-FFF2-40B4-BE49-F238E27FC236}">
                <a16:creationId xmlns:a16="http://schemas.microsoft.com/office/drawing/2014/main" id="{DFA538D0-D827-BBCF-2275-ACE184BCB7E8}"/>
              </a:ext>
            </a:extLst>
          </p:cNvPr>
          <p:cNvSpPr txBox="1">
            <a:spLocks/>
          </p:cNvSpPr>
          <p:nvPr/>
        </p:nvSpPr>
        <p:spPr>
          <a:xfrm>
            <a:off x="8678207" y="5694972"/>
            <a:ext cx="2561721" cy="239041"/>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b="1">
                <a:solidFill>
                  <a:srgbClr val="0070C0"/>
                </a:solidFill>
                <a:latin typeface="Arial" panose="020B0604020202020204" pitchFamily="34" charset="0"/>
                <a:ea typeface="Open Sans Light" panose="020B0306030504020204" pitchFamily="34" charset="0"/>
                <a:cs typeface="Arial" panose="020B0604020202020204" pitchFamily="34" charset="0"/>
              </a:rPr>
              <a:t>CE 025 de 2022</a:t>
            </a:r>
          </a:p>
        </p:txBody>
      </p:sp>
      <p:sp>
        <p:nvSpPr>
          <p:cNvPr id="33" name="TextBox 59">
            <a:extLst>
              <a:ext uri="{FF2B5EF4-FFF2-40B4-BE49-F238E27FC236}">
                <a16:creationId xmlns:a16="http://schemas.microsoft.com/office/drawing/2014/main" id="{3773E024-692B-51D9-7754-FF890F4EE32E}"/>
              </a:ext>
            </a:extLst>
          </p:cNvPr>
          <p:cNvSpPr txBox="1"/>
          <p:nvPr/>
        </p:nvSpPr>
        <p:spPr>
          <a:xfrm>
            <a:off x="1492998" y="2065050"/>
            <a:ext cx="639920" cy="254360"/>
          </a:xfrm>
          <a:prstGeom prst="rect">
            <a:avLst/>
          </a:prstGeom>
          <a:noFill/>
        </p:spPr>
        <p:txBody>
          <a:bodyPr wrap="none" rtlCol="0" anchor="b" anchorCtr="0">
            <a:spAutoFit/>
          </a:bodyPr>
          <a:lstStyle/>
          <a:p>
            <a:pPr algn="r" defTabSz="914217"/>
            <a:r>
              <a:rPr lang="en-US" sz="1600" b="1">
                <a:solidFill>
                  <a:schemeClr val="bg1">
                    <a:lumMod val="50000"/>
                  </a:schemeClr>
                </a:solidFill>
                <a:latin typeface="Poppins SemiBold" pitchFamily="2" charset="77"/>
                <a:ea typeface="League Spartan" charset="0"/>
                <a:cs typeface="Poppins SemiBold" pitchFamily="2" charset="77"/>
              </a:rPr>
              <a:t>2016</a:t>
            </a:r>
          </a:p>
        </p:txBody>
      </p:sp>
      <p:sp>
        <p:nvSpPr>
          <p:cNvPr id="34" name="CuadroTexto 33">
            <a:extLst>
              <a:ext uri="{FF2B5EF4-FFF2-40B4-BE49-F238E27FC236}">
                <a16:creationId xmlns:a16="http://schemas.microsoft.com/office/drawing/2014/main" id="{169DD6E6-34D5-2108-B1E3-55868CD09744}"/>
              </a:ext>
            </a:extLst>
          </p:cNvPr>
          <p:cNvSpPr txBox="1"/>
          <p:nvPr/>
        </p:nvSpPr>
        <p:spPr>
          <a:xfrm>
            <a:off x="2156830" y="2086618"/>
            <a:ext cx="6097711" cy="502941"/>
          </a:xfrm>
          <a:prstGeom prst="rect">
            <a:avLst/>
          </a:prstGeom>
          <a:noFill/>
        </p:spPr>
        <p:txBody>
          <a:bodyPr wrap="square">
            <a:spAutoFit/>
          </a:bodyPr>
          <a:lstStyle/>
          <a:p>
            <a:r>
              <a:rPr lang="es-MX"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Reconocimiento de que los Sistemas Internos de Medición (SIM) de las entidades financieras evalúen el RTICI mediante perspectivas: una de valor económico (VEP) y otra de resultados (MNI).</a:t>
            </a:r>
          </a:p>
        </p:txBody>
      </p:sp>
      <p:sp>
        <p:nvSpPr>
          <p:cNvPr id="35" name="CuadroTexto 34">
            <a:extLst>
              <a:ext uri="{FF2B5EF4-FFF2-40B4-BE49-F238E27FC236}">
                <a16:creationId xmlns:a16="http://schemas.microsoft.com/office/drawing/2014/main" id="{0BDBD5F5-8266-D53A-F633-F81E21FC8463}"/>
              </a:ext>
            </a:extLst>
          </p:cNvPr>
          <p:cNvSpPr txBox="1"/>
          <p:nvPr/>
        </p:nvSpPr>
        <p:spPr>
          <a:xfrm>
            <a:off x="2132918" y="1762380"/>
            <a:ext cx="6097712" cy="254360"/>
          </a:xfrm>
          <a:prstGeom prst="rect">
            <a:avLst/>
          </a:prstGeom>
          <a:noFill/>
        </p:spPr>
        <p:txBody>
          <a:bodyPr wrap="square">
            <a:spAutoFit/>
          </a:bodyPr>
          <a:lstStyle/>
          <a:p>
            <a:r>
              <a:rPr lang="es-MX" sz="1600" b="1">
                <a:solidFill>
                  <a:schemeClr val="bg1">
                    <a:lumMod val="50000"/>
                  </a:schemeClr>
                </a:solidFill>
                <a:latin typeface="Poppins SemiBold" pitchFamily="2" charset="77"/>
                <a:cs typeface="Poppins SemiBold" pitchFamily="2" charset="77"/>
              </a:rPr>
              <a:t>“Riesgo de Tasa de Interés en la Cartera de Inversión”</a:t>
            </a:r>
            <a:endParaRPr lang="es-CO" sz="1600" b="1">
              <a:solidFill>
                <a:schemeClr val="bg1">
                  <a:lumMod val="50000"/>
                </a:schemeClr>
              </a:solidFill>
              <a:latin typeface="Poppins SemiBold" pitchFamily="2" charset="77"/>
              <a:cs typeface="Poppins SemiBold" pitchFamily="2" charset="77"/>
            </a:endParaRPr>
          </a:p>
        </p:txBody>
      </p:sp>
    </p:spTree>
    <p:extLst>
      <p:ext uri="{BB962C8B-B14F-4D97-AF65-F5344CB8AC3E}">
        <p14:creationId xmlns:p14="http://schemas.microsoft.com/office/powerpoint/2010/main" val="194965905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a:bodyPr>
          <a:lstStyle/>
          <a:p>
            <a:r>
              <a:rPr lang="es-MX" b="1">
                <a:solidFill>
                  <a:schemeClr val="accent2"/>
                </a:solidFill>
              </a:rPr>
              <a:t>2. Descomponiendo la CE 025 de 2022 </a:t>
            </a:r>
            <a:r>
              <a:rPr lang="es-MX">
                <a:solidFill>
                  <a:schemeClr val="bg1">
                    <a:lumMod val="75000"/>
                  </a:schemeClr>
                </a:solidFill>
              </a:rPr>
              <a:t>|Capítulo XXXI</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11</a:t>
            </a:fld>
            <a:endParaRPr lang="es-CO"/>
          </a:p>
        </p:txBody>
      </p:sp>
      <p:sp>
        <p:nvSpPr>
          <p:cNvPr id="3" name="Rectángulo 2">
            <a:extLst>
              <a:ext uri="{FF2B5EF4-FFF2-40B4-BE49-F238E27FC236}">
                <a16:creationId xmlns:a16="http://schemas.microsoft.com/office/drawing/2014/main" id="{31E98F3C-97D5-C1F9-A64B-86C6A295440D}"/>
              </a:ext>
            </a:extLst>
          </p:cNvPr>
          <p:cNvSpPr/>
          <p:nvPr/>
        </p:nvSpPr>
        <p:spPr>
          <a:xfrm>
            <a:off x="606175" y="2198670"/>
            <a:ext cx="10993350" cy="3252929"/>
          </a:xfrm>
          <a:prstGeom prst="rect">
            <a:avLst/>
          </a:prstGeo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719EF98A-ED34-5624-6EBE-3417612738AE}"/>
              </a:ext>
            </a:extLst>
          </p:cNvPr>
          <p:cNvSpPr txBox="1"/>
          <p:nvPr/>
        </p:nvSpPr>
        <p:spPr>
          <a:xfrm>
            <a:off x="838200" y="2567382"/>
            <a:ext cx="3273540" cy="2585323"/>
          </a:xfrm>
          <a:prstGeom prst="rect">
            <a:avLst/>
          </a:prstGeom>
          <a:noFill/>
        </p:spPr>
        <p:txBody>
          <a:bodyPr wrap="square">
            <a:spAutoFit/>
          </a:bodyPr>
          <a:lstStyle/>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Políticas </a:t>
            </a:r>
          </a:p>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Procedimientos </a:t>
            </a: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L</a:t>
            </a:r>
            <a:r>
              <a:rPr lang="es-ES" sz="1800">
                <a:effectLst/>
                <a:latin typeface="Arial" panose="020B0604020202020204" pitchFamily="34" charset="0"/>
                <a:ea typeface="Times New Roman" panose="02020603050405020304" pitchFamily="18" charset="0"/>
                <a:cs typeface="Times New Roman" panose="02020603050405020304" pitchFamily="18" charset="0"/>
              </a:rPr>
              <a:t>ímites</a:t>
            </a:r>
          </a:p>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Controles</a:t>
            </a: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M</a:t>
            </a:r>
            <a:r>
              <a:rPr lang="es-ES" sz="1800">
                <a:effectLst/>
                <a:latin typeface="Arial" panose="020B0604020202020204" pitchFamily="34" charset="0"/>
                <a:ea typeface="Times New Roman" panose="02020603050405020304" pitchFamily="18" charset="0"/>
                <a:cs typeface="Times New Roman" panose="02020603050405020304" pitchFamily="18" charset="0"/>
              </a:rPr>
              <a:t>etodologías </a:t>
            </a: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M</a:t>
            </a:r>
            <a:r>
              <a:rPr lang="es-ES" sz="1800">
                <a:effectLst/>
                <a:latin typeface="Arial" panose="020B0604020202020204" pitchFamily="34" charset="0"/>
                <a:ea typeface="Times New Roman" panose="02020603050405020304" pitchFamily="18" charset="0"/>
                <a:cs typeface="Times New Roman" panose="02020603050405020304" pitchFamily="18" charset="0"/>
              </a:rPr>
              <a:t>odelos</a:t>
            </a: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T</a:t>
            </a:r>
            <a:r>
              <a:rPr lang="es-ES" sz="1800">
                <a:effectLst/>
                <a:latin typeface="Arial" panose="020B0604020202020204" pitchFamily="34" charset="0"/>
                <a:ea typeface="Times New Roman" panose="02020603050405020304" pitchFamily="18" charset="0"/>
                <a:cs typeface="Times New Roman" panose="02020603050405020304" pitchFamily="18" charset="0"/>
              </a:rPr>
              <a:t>écnicas de cobertura Sistemas de información internos y externos.</a:t>
            </a:r>
            <a:endParaRPr lang="es-CO" sz="3200">
              <a:effectLst/>
              <a:latin typeface="Courier"/>
              <a:ea typeface="Times New Roman" panose="02020603050405020304" pitchFamily="18" charset="0"/>
              <a:cs typeface="Times New Roman" panose="02020603050405020304" pitchFamily="18" charset="0"/>
            </a:endParaRPr>
          </a:p>
        </p:txBody>
      </p:sp>
      <p:sp>
        <p:nvSpPr>
          <p:cNvPr id="36" name="CuadroTexto 35">
            <a:extLst>
              <a:ext uri="{FF2B5EF4-FFF2-40B4-BE49-F238E27FC236}">
                <a16:creationId xmlns:a16="http://schemas.microsoft.com/office/drawing/2014/main" id="{8914E46E-5C7E-8120-8501-896BC43A1625}"/>
              </a:ext>
            </a:extLst>
          </p:cNvPr>
          <p:cNvSpPr txBox="1"/>
          <p:nvPr/>
        </p:nvSpPr>
        <p:spPr>
          <a:xfrm>
            <a:off x="5120632" y="2510694"/>
            <a:ext cx="6233168" cy="2585323"/>
          </a:xfrm>
          <a:prstGeom prst="rect">
            <a:avLst/>
          </a:prstGeom>
          <a:noFill/>
        </p:spPr>
        <p:txBody>
          <a:bodyPr wrap="square">
            <a:spAutoFit/>
          </a:bodyPr>
          <a:lstStyle/>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Límites de riesgo cuantitativos</a:t>
            </a:r>
          </a:p>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Sistema de alertas tempranas</a:t>
            </a:r>
          </a:p>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Esquema de roles y responsabilidades de quienes supervisan su implementación y monitoreo </a:t>
            </a:r>
          </a:p>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Sistemas y estándares adecuados para su cuantificación</a:t>
            </a:r>
          </a:p>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Estándares para medir el riesgo, valorar posiciones y evaluar el desempeño </a:t>
            </a:r>
          </a:p>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Proceso integral de reporte interno y externo. </a:t>
            </a:r>
          </a:p>
        </p:txBody>
      </p:sp>
      <p:sp>
        <p:nvSpPr>
          <p:cNvPr id="37" name="CuadroTexto 36">
            <a:extLst>
              <a:ext uri="{FF2B5EF4-FFF2-40B4-BE49-F238E27FC236}">
                <a16:creationId xmlns:a16="http://schemas.microsoft.com/office/drawing/2014/main" id="{316DF450-9667-3D4F-6FAD-8E41F7F416A5}"/>
              </a:ext>
            </a:extLst>
          </p:cNvPr>
          <p:cNvSpPr txBox="1"/>
          <p:nvPr/>
        </p:nvSpPr>
        <p:spPr>
          <a:xfrm>
            <a:off x="477750" y="5636352"/>
            <a:ext cx="11159446" cy="646331"/>
          </a:xfrm>
          <a:prstGeom prst="rect">
            <a:avLst/>
          </a:prstGeom>
          <a:noFill/>
        </p:spPr>
        <p:txBody>
          <a:bodyPr wrap="square">
            <a:spAutoFit/>
          </a:bodyPr>
          <a:lstStyle/>
          <a:p>
            <a:r>
              <a:rPr lang="es-ES" sz="1800">
                <a:effectLst/>
                <a:latin typeface="Arial" panose="020B0604020202020204" pitchFamily="34" charset="0"/>
                <a:ea typeface="Times New Roman" panose="02020603050405020304" pitchFamily="18" charset="0"/>
                <a:cs typeface="Times New Roman" panose="02020603050405020304" pitchFamily="18" charset="0"/>
              </a:rPr>
              <a:t>La entidad debe incluir el riesgo en las pruebas de estrés que debe desarrollar </a:t>
            </a:r>
          </a:p>
          <a:p>
            <a:r>
              <a:rPr lang="es-ES" sz="1800">
                <a:effectLst/>
                <a:latin typeface="Arial" panose="020B0604020202020204" pitchFamily="34" charset="0"/>
                <a:ea typeface="Times New Roman" panose="02020603050405020304" pitchFamily="18" charset="0"/>
                <a:cs typeface="Times New Roman" panose="02020603050405020304" pitchFamily="18" charset="0"/>
              </a:rPr>
              <a:t>La gestión de estos riesgos debe hacer parte del </a:t>
            </a:r>
            <a:r>
              <a:rPr lang="es-ES" sz="1800" b="1">
                <a:effectLst/>
                <a:latin typeface="Arial" panose="020B0604020202020204" pitchFamily="34" charset="0"/>
                <a:ea typeface="Times New Roman" panose="02020603050405020304" pitchFamily="18" charset="0"/>
                <a:cs typeface="Times New Roman" panose="02020603050405020304" pitchFamily="18" charset="0"/>
              </a:rPr>
              <a:t>proceso de evaluación de suficiencia del capital</a:t>
            </a:r>
            <a:r>
              <a:rPr lang="es-ES" b="1">
                <a:latin typeface="Arial" panose="020B0604020202020204" pitchFamily="34" charset="0"/>
                <a:ea typeface="Times New Roman" panose="02020603050405020304" pitchFamily="18" charset="0"/>
                <a:cs typeface="Times New Roman" panose="02020603050405020304" pitchFamily="18" charset="0"/>
              </a:rPr>
              <a:t> (PAC)</a:t>
            </a:r>
            <a:endParaRPr lang="es-CO" b="1"/>
          </a:p>
        </p:txBody>
      </p:sp>
      <p:sp>
        <p:nvSpPr>
          <p:cNvPr id="38" name="Flecha: a la derecha 37">
            <a:extLst>
              <a:ext uri="{FF2B5EF4-FFF2-40B4-BE49-F238E27FC236}">
                <a16:creationId xmlns:a16="http://schemas.microsoft.com/office/drawing/2014/main" id="{96060623-3A2E-1993-5B09-D24BF90145FD}"/>
              </a:ext>
            </a:extLst>
          </p:cNvPr>
          <p:cNvSpPr/>
          <p:nvPr/>
        </p:nvSpPr>
        <p:spPr>
          <a:xfrm>
            <a:off x="4320117" y="2706589"/>
            <a:ext cx="505797" cy="2308324"/>
          </a:xfrm>
          <a:prstGeom prst="rightArrow">
            <a:avLst>
              <a:gd name="adj1" fmla="val 100000"/>
              <a:gd name="adj2" fmla="val 100000"/>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747C5918-4446-C40F-EB0D-41DA63A6B31D}"/>
              </a:ext>
            </a:extLst>
          </p:cNvPr>
          <p:cNvSpPr txBox="1"/>
          <p:nvPr/>
        </p:nvSpPr>
        <p:spPr>
          <a:xfrm>
            <a:off x="523128" y="1833352"/>
            <a:ext cx="1723549" cy="369332"/>
          </a:xfrm>
          <a:prstGeom prst="rect">
            <a:avLst/>
          </a:prstGeom>
          <a:noFill/>
        </p:spPr>
        <p:txBody>
          <a:bodyPr wrap="none" rtlCol="0">
            <a:spAutoFit/>
          </a:bodyPr>
          <a:lstStyle/>
          <a:p>
            <a:r>
              <a:rPr lang="es-MX" b="1">
                <a:solidFill>
                  <a:schemeClr val="tx2">
                    <a:lumMod val="75000"/>
                  </a:schemeClr>
                </a:solidFill>
                <a:latin typeface="Arial" panose="020B0604020202020204" pitchFamily="34" charset="0"/>
                <a:cs typeface="Arial" panose="020B0604020202020204" pitchFamily="34" charset="0"/>
              </a:rPr>
              <a:t>Componentes</a:t>
            </a:r>
            <a:endParaRPr lang="es-CO" b="1">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308777"/>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a:bodyPr>
          <a:lstStyle/>
          <a:p>
            <a:r>
              <a:rPr lang="es-MX" b="1">
                <a:solidFill>
                  <a:schemeClr val="accent2"/>
                </a:solidFill>
              </a:rPr>
              <a:t>2. Descomponiendo la CE 025 de 2022 </a:t>
            </a:r>
            <a:r>
              <a:rPr lang="es-MX">
                <a:solidFill>
                  <a:schemeClr val="bg1">
                    <a:lumMod val="75000"/>
                  </a:schemeClr>
                </a:solidFill>
              </a:rPr>
              <a:t>|Capítulo XXXI</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12</a:t>
            </a:fld>
            <a:endParaRPr lang="es-CO"/>
          </a:p>
        </p:txBody>
      </p:sp>
      <p:sp>
        <p:nvSpPr>
          <p:cNvPr id="3" name="Rectángulo 2">
            <a:extLst>
              <a:ext uri="{FF2B5EF4-FFF2-40B4-BE49-F238E27FC236}">
                <a16:creationId xmlns:a16="http://schemas.microsoft.com/office/drawing/2014/main" id="{31E98F3C-97D5-C1F9-A64B-86C6A295440D}"/>
              </a:ext>
            </a:extLst>
          </p:cNvPr>
          <p:cNvSpPr/>
          <p:nvPr/>
        </p:nvSpPr>
        <p:spPr>
          <a:xfrm>
            <a:off x="606175" y="2198670"/>
            <a:ext cx="10993350" cy="3252929"/>
          </a:xfrm>
          <a:prstGeom prst="rect">
            <a:avLst/>
          </a:prstGeo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719EF98A-ED34-5624-6EBE-3417612738AE}"/>
              </a:ext>
            </a:extLst>
          </p:cNvPr>
          <p:cNvSpPr txBox="1"/>
          <p:nvPr/>
        </p:nvSpPr>
        <p:spPr>
          <a:xfrm>
            <a:off x="732251" y="2706589"/>
            <a:ext cx="3273540" cy="2031325"/>
          </a:xfrm>
          <a:prstGeom prst="rect">
            <a:avLst/>
          </a:prstGeom>
          <a:noFill/>
        </p:spPr>
        <p:txBody>
          <a:bodyPr wrap="square">
            <a:spAutoFit/>
          </a:bodyPr>
          <a:lstStyle/>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Productos</a:t>
            </a: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Operaciones</a:t>
            </a: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Cobertura / Mitigantes </a:t>
            </a: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Plan de negocio</a:t>
            </a: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9" name="CuadroTexto 38">
            <a:extLst>
              <a:ext uri="{FF2B5EF4-FFF2-40B4-BE49-F238E27FC236}">
                <a16:creationId xmlns:a16="http://schemas.microsoft.com/office/drawing/2014/main" id="{747C5918-4446-C40F-EB0D-41DA63A6B31D}"/>
              </a:ext>
            </a:extLst>
          </p:cNvPr>
          <p:cNvSpPr txBox="1"/>
          <p:nvPr/>
        </p:nvSpPr>
        <p:spPr>
          <a:xfrm>
            <a:off x="523128" y="1833352"/>
            <a:ext cx="2634054" cy="369332"/>
          </a:xfrm>
          <a:prstGeom prst="rect">
            <a:avLst/>
          </a:prstGeom>
          <a:noFill/>
        </p:spPr>
        <p:txBody>
          <a:bodyPr wrap="none" rtlCol="0">
            <a:spAutoFit/>
          </a:bodyPr>
          <a:lstStyle/>
          <a:p>
            <a:r>
              <a:rPr lang="es-MX" b="1">
                <a:solidFill>
                  <a:schemeClr val="tx2">
                    <a:lumMod val="75000"/>
                  </a:schemeClr>
                </a:solidFill>
                <a:latin typeface="Arial" panose="020B0604020202020204" pitchFamily="34" charset="0"/>
                <a:cs typeface="Arial" panose="020B0604020202020204" pitchFamily="34" charset="0"/>
              </a:rPr>
              <a:t>Etapas - Identificación</a:t>
            </a:r>
            <a:endParaRPr lang="es-CO" b="1">
              <a:solidFill>
                <a:schemeClr val="tx2">
                  <a:lumMod val="75000"/>
                </a:schemeClr>
              </a:solidFill>
              <a:latin typeface="Arial" panose="020B0604020202020204" pitchFamily="34" charset="0"/>
              <a:cs typeface="Arial" panose="020B0604020202020204" pitchFamily="34" charset="0"/>
            </a:endParaRPr>
          </a:p>
        </p:txBody>
      </p:sp>
      <p:sp>
        <p:nvSpPr>
          <p:cNvPr id="5" name="Forma libre: forma 4">
            <a:extLst>
              <a:ext uri="{FF2B5EF4-FFF2-40B4-BE49-F238E27FC236}">
                <a16:creationId xmlns:a16="http://schemas.microsoft.com/office/drawing/2014/main" id="{82BDA138-C255-48D8-F998-89CCDC7B094C}"/>
              </a:ext>
            </a:extLst>
          </p:cNvPr>
          <p:cNvSpPr/>
          <p:nvPr/>
        </p:nvSpPr>
        <p:spPr>
          <a:xfrm>
            <a:off x="5430273" y="2876209"/>
            <a:ext cx="1075423" cy="1105583"/>
          </a:xfrm>
          <a:custGeom>
            <a:avLst/>
            <a:gdLst>
              <a:gd name="connsiteX0" fmla="*/ 0 w 1198094"/>
              <a:gd name="connsiteY0" fmla="*/ 599047 h 1198094"/>
              <a:gd name="connsiteX1" fmla="*/ 599047 w 1198094"/>
              <a:gd name="connsiteY1" fmla="*/ 0 h 1198094"/>
              <a:gd name="connsiteX2" fmla="*/ 1198094 w 1198094"/>
              <a:gd name="connsiteY2" fmla="*/ 599047 h 1198094"/>
              <a:gd name="connsiteX3" fmla="*/ 599047 w 1198094"/>
              <a:gd name="connsiteY3" fmla="*/ 1198094 h 1198094"/>
              <a:gd name="connsiteX4" fmla="*/ 0 w 1198094"/>
              <a:gd name="connsiteY4" fmla="*/ 599047 h 119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8094" h="1198094">
                <a:moveTo>
                  <a:pt x="0" y="599047"/>
                </a:moveTo>
                <a:cubicBezTo>
                  <a:pt x="0" y="268202"/>
                  <a:pt x="268202" y="0"/>
                  <a:pt x="599047" y="0"/>
                </a:cubicBezTo>
                <a:cubicBezTo>
                  <a:pt x="929892" y="0"/>
                  <a:pt x="1198094" y="268202"/>
                  <a:pt x="1198094" y="599047"/>
                </a:cubicBezTo>
                <a:cubicBezTo>
                  <a:pt x="1198094" y="929892"/>
                  <a:pt x="929892" y="1198094"/>
                  <a:pt x="599047" y="1198094"/>
                </a:cubicBezTo>
                <a:cubicBezTo>
                  <a:pt x="268202" y="1198094"/>
                  <a:pt x="0" y="929892"/>
                  <a:pt x="0" y="599047"/>
                </a:cubicBez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195777" tIns="195777" rIns="195777" bIns="19577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711200">
              <a:lnSpc>
                <a:spcPct val="90000"/>
              </a:lnSpc>
              <a:spcBef>
                <a:spcPct val="0"/>
              </a:spcBef>
              <a:spcAft>
                <a:spcPct val="35000"/>
              </a:spcAft>
              <a:buNone/>
            </a:pPr>
            <a:r>
              <a:rPr lang="es-MX" b="1" kern="1200"/>
              <a:t>Brecha</a:t>
            </a:r>
            <a:endParaRPr lang="es-MX" b="1"/>
          </a:p>
        </p:txBody>
      </p:sp>
      <p:sp>
        <p:nvSpPr>
          <p:cNvPr id="6" name="Forma libre: forma 5">
            <a:extLst>
              <a:ext uri="{FF2B5EF4-FFF2-40B4-BE49-F238E27FC236}">
                <a16:creationId xmlns:a16="http://schemas.microsoft.com/office/drawing/2014/main" id="{82BDA138-C255-48D8-F998-89CCDC7B094C}"/>
              </a:ext>
            </a:extLst>
          </p:cNvPr>
          <p:cNvSpPr/>
          <p:nvPr/>
        </p:nvSpPr>
        <p:spPr>
          <a:xfrm>
            <a:off x="6588743" y="2889505"/>
            <a:ext cx="1075423" cy="1105583"/>
          </a:xfrm>
          <a:custGeom>
            <a:avLst/>
            <a:gdLst>
              <a:gd name="connsiteX0" fmla="*/ 0 w 1198094"/>
              <a:gd name="connsiteY0" fmla="*/ 599047 h 1198094"/>
              <a:gd name="connsiteX1" fmla="*/ 599047 w 1198094"/>
              <a:gd name="connsiteY1" fmla="*/ 0 h 1198094"/>
              <a:gd name="connsiteX2" fmla="*/ 1198094 w 1198094"/>
              <a:gd name="connsiteY2" fmla="*/ 599047 h 1198094"/>
              <a:gd name="connsiteX3" fmla="*/ 599047 w 1198094"/>
              <a:gd name="connsiteY3" fmla="*/ 1198094 h 1198094"/>
              <a:gd name="connsiteX4" fmla="*/ 0 w 1198094"/>
              <a:gd name="connsiteY4" fmla="*/ 599047 h 119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8094" h="1198094">
                <a:moveTo>
                  <a:pt x="0" y="599047"/>
                </a:moveTo>
                <a:cubicBezTo>
                  <a:pt x="0" y="268202"/>
                  <a:pt x="268202" y="0"/>
                  <a:pt x="599047" y="0"/>
                </a:cubicBezTo>
                <a:cubicBezTo>
                  <a:pt x="929892" y="0"/>
                  <a:pt x="1198094" y="268202"/>
                  <a:pt x="1198094" y="599047"/>
                </a:cubicBezTo>
                <a:cubicBezTo>
                  <a:pt x="1198094" y="929892"/>
                  <a:pt x="929892" y="1198094"/>
                  <a:pt x="599047" y="1198094"/>
                </a:cubicBezTo>
                <a:cubicBezTo>
                  <a:pt x="268202" y="1198094"/>
                  <a:pt x="0" y="929892"/>
                  <a:pt x="0" y="599047"/>
                </a:cubicBez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95777" tIns="195777" rIns="195777" bIns="19577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711200">
              <a:lnSpc>
                <a:spcPct val="90000"/>
              </a:lnSpc>
              <a:spcBef>
                <a:spcPct val="0"/>
              </a:spcBef>
              <a:spcAft>
                <a:spcPct val="35000"/>
              </a:spcAft>
              <a:buNone/>
            </a:pPr>
            <a:r>
              <a:rPr lang="es-MX" b="1" kern="1200"/>
              <a:t>Base</a:t>
            </a:r>
            <a:endParaRPr lang="es-MX" b="1"/>
          </a:p>
        </p:txBody>
      </p:sp>
      <p:sp>
        <p:nvSpPr>
          <p:cNvPr id="7" name="Forma libre: forma 6">
            <a:extLst>
              <a:ext uri="{FF2B5EF4-FFF2-40B4-BE49-F238E27FC236}">
                <a16:creationId xmlns:a16="http://schemas.microsoft.com/office/drawing/2014/main" id="{82BDA138-C255-48D8-F998-89CCDC7B094C}"/>
              </a:ext>
            </a:extLst>
          </p:cNvPr>
          <p:cNvSpPr/>
          <p:nvPr/>
        </p:nvSpPr>
        <p:spPr>
          <a:xfrm>
            <a:off x="5955382" y="3981792"/>
            <a:ext cx="1100627" cy="1140860"/>
          </a:xfrm>
          <a:custGeom>
            <a:avLst/>
            <a:gdLst>
              <a:gd name="connsiteX0" fmla="*/ 0 w 1198094"/>
              <a:gd name="connsiteY0" fmla="*/ 599047 h 1198094"/>
              <a:gd name="connsiteX1" fmla="*/ 599047 w 1198094"/>
              <a:gd name="connsiteY1" fmla="*/ 0 h 1198094"/>
              <a:gd name="connsiteX2" fmla="*/ 1198094 w 1198094"/>
              <a:gd name="connsiteY2" fmla="*/ 599047 h 1198094"/>
              <a:gd name="connsiteX3" fmla="*/ 599047 w 1198094"/>
              <a:gd name="connsiteY3" fmla="*/ 1198094 h 1198094"/>
              <a:gd name="connsiteX4" fmla="*/ 0 w 1198094"/>
              <a:gd name="connsiteY4" fmla="*/ 599047 h 119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8094" h="1198094">
                <a:moveTo>
                  <a:pt x="0" y="599047"/>
                </a:moveTo>
                <a:cubicBezTo>
                  <a:pt x="0" y="268202"/>
                  <a:pt x="268202" y="0"/>
                  <a:pt x="599047" y="0"/>
                </a:cubicBezTo>
                <a:cubicBezTo>
                  <a:pt x="929892" y="0"/>
                  <a:pt x="1198094" y="268202"/>
                  <a:pt x="1198094" y="599047"/>
                </a:cubicBezTo>
                <a:cubicBezTo>
                  <a:pt x="1198094" y="929892"/>
                  <a:pt x="929892" y="1198094"/>
                  <a:pt x="599047" y="1198094"/>
                </a:cubicBezTo>
                <a:cubicBezTo>
                  <a:pt x="268202" y="1198094"/>
                  <a:pt x="0" y="929892"/>
                  <a:pt x="0" y="599047"/>
                </a:cubicBez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95777" tIns="195777" rIns="195777" bIns="195777" numCol="1" spcCol="1270" anchor="ctr" anchorCtr="0">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lvl="0" indent="0" algn="ctr" defTabSz="711200">
              <a:lnSpc>
                <a:spcPct val="90000"/>
              </a:lnSpc>
              <a:spcBef>
                <a:spcPct val="0"/>
              </a:spcBef>
              <a:spcAft>
                <a:spcPct val="35000"/>
              </a:spcAft>
              <a:buNone/>
            </a:pPr>
            <a:r>
              <a:rPr lang="es-MX" b="1" kern="1200">
                <a:solidFill>
                  <a:schemeClr val="bg1"/>
                </a:solidFill>
              </a:rPr>
              <a:t>Opción</a:t>
            </a:r>
            <a:endParaRPr lang="es-MX" b="1">
              <a:solidFill>
                <a:schemeClr val="bg1"/>
              </a:solidFill>
            </a:endParaRPr>
          </a:p>
        </p:txBody>
      </p:sp>
      <p:sp>
        <p:nvSpPr>
          <p:cNvPr id="8" name="Elipse 7">
            <a:extLst>
              <a:ext uri="{FF2B5EF4-FFF2-40B4-BE49-F238E27FC236}">
                <a16:creationId xmlns:a16="http://schemas.microsoft.com/office/drawing/2014/main" id="{2EF873DA-1774-CF59-5897-96FFF91D53FC}"/>
              </a:ext>
            </a:extLst>
          </p:cNvPr>
          <p:cNvSpPr/>
          <p:nvPr/>
        </p:nvSpPr>
        <p:spPr>
          <a:xfrm>
            <a:off x="5031977" y="2244042"/>
            <a:ext cx="3369564" cy="3066366"/>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3BF66E76-3EC7-0655-8BEA-3563AF00369C}"/>
              </a:ext>
            </a:extLst>
          </p:cNvPr>
          <p:cNvSpPr txBox="1"/>
          <p:nvPr/>
        </p:nvSpPr>
        <p:spPr>
          <a:xfrm>
            <a:off x="6179048" y="2298516"/>
            <a:ext cx="1075422" cy="523220"/>
          </a:xfrm>
          <a:prstGeom prst="rect">
            <a:avLst/>
          </a:prstGeom>
          <a:noFill/>
        </p:spPr>
        <p:txBody>
          <a:bodyPr wrap="square" rtlCol="0">
            <a:spAutoFit/>
          </a:bodyPr>
          <a:lstStyle/>
          <a:p>
            <a:r>
              <a:rPr lang="es-MX" sz="2800">
                <a:solidFill>
                  <a:schemeClr val="accent1"/>
                </a:solidFill>
              </a:rPr>
              <a:t>RTILB</a:t>
            </a:r>
            <a:endParaRPr lang="es-CO" sz="2000">
              <a:solidFill>
                <a:schemeClr val="accent1"/>
              </a:solidFill>
            </a:endParaRPr>
          </a:p>
        </p:txBody>
      </p:sp>
      <p:sp>
        <p:nvSpPr>
          <p:cNvPr id="10" name="Elipse 9">
            <a:extLst>
              <a:ext uri="{FF2B5EF4-FFF2-40B4-BE49-F238E27FC236}">
                <a16:creationId xmlns:a16="http://schemas.microsoft.com/office/drawing/2014/main" id="{1FF0576B-A7C8-54B2-A2CF-7894B0CB1C50}"/>
              </a:ext>
            </a:extLst>
          </p:cNvPr>
          <p:cNvSpPr/>
          <p:nvPr/>
        </p:nvSpPr>
        <p:spPr>
          <a:xfrm>
            <a:off x="7719030" y="2264868"/>
            <a:ext cx="3369564" cy="3066366"/>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C5B5CCBC-524A-53F6-DEE0-351D99113D83}"/>
              </a:ext>
            </a:extLst>
          </p:cNvPr>
          <p:cNvSpPr txBox="1"/>
          <p:nvPr/>
        </p:nvSpPr>
        <p:spPr>
          <a:xfrm>
            <a:off x="8925111" y="2298516"/>
            <a:ext cx="1075422" cy="523220"/>
          </a:xfrm>
          <a:prstGeom prst="rect">
            <a:avLst/>
          </a:prstGeom>
          <a:noFill/>
        </p:spPr>
        <p:txBody>
          <a:bodyPr wrap="square" rtlCol="0">
            <a:spAutoFit/>
          </a:bodyPr>
          <a:lstStyle/>
          <a:p>
            <a:r>
              <a:rPr lang="es-MX" sz="2800">
                <a:solidFill>
                  <a:schemeClr val="accent2"/>
                </a:solidFill>
              </a:rPr>
              <a:t>RSCLB</a:t>
            </a:r>
            <a:endParaRPr lang="es-CO" sz="2000">
              <a:solidFill>
                <a:schemeClr val="accent2"/>
              </a:solidFill>
            </a:endParaRPr>
          </a:p>
        </p:txBody>
      </p:sp>
      <p:sp>
        <p:nvSpPr>
          <p:cNvPr id="12" name="Forma libre: forma 11">
            <a:extLst>
              <a:ext uri="{FF2B5EF4-FFF2-40B4-BE49-F238E27FC236}">
                <a16:creationId xmlns:a16="http://schemas.microsoft.com/office/drawing/2014/main" id="{1BCFD8FC-1975-4DAD-5B51-1B3B9D9C983B}"/>
              </a:ext>
            </a:extLst>
          </p:cNvPr>
          <p:cNvSpPr/>
          <p:nvPr/>
        </p:nvSpPr>
        <p:spPr>
          <a:xfrm>
            <a:off x="8456405" y="2756389"/>
            <a:ext cx="1301262" cy="1216141"/>
          </a:xfrm>
          <a:custGeom>
            <a:avLst/>
            <a:gdLst>
              <a:gd name="connsiteX0" fmla="*/ 0 w 1198094"/>
              <a:gd name="connsiteY0" fmla="*/ 599047 h 1198094"/>
              <a:gd name="connsiteX1" fmla="*/ 599047 w 1198094"/>
              <a:gd name="connsiteY1" fmla="*/ 0 h 1198094"/>
              <a:gd name="connsiteX2" fmla="*/ 1198094 w 1198094"/>
              <a:gd name="connsiteY2" fmla="*/ 599047 h 1198094"/>
              <a:gd name="connsiteX3" fmla="*/ 599047 w 1198094"/>
              <a:gd name="connsiteY3" fmla="*/ 1198094 h 1198094"/>
              <a:gd name="connsiteX4" fmla="*/ 0 w 1198094"/>
              <a:gd name="connsiteY4" fmla="*/ 599047 h 119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8094" h="1198094">
                <a:moveTo>
                  <a:pt x="0" y="599047"/>
                </a:moveTo>
                <a:cubicBezTo>
                  <a:pt x="0" y="268202"/>
                  <a:pt x="268202" y="0"/>
                  <a:pt x="599047" y="0"/>
                </a:cubicBezTo>
                <a:cubicBezTo>
                  <a:pt x="929892" y="0"/>
                  <a:pt x="1198094" y="268202"/>
                  <a:pt x="1198094" y="599047"/>
                </a:cubicBezTo>
                <a:cubicBezTo>
                  <a:pt x="1198094" y="929892"/>
                  <a:pt x="929892" y="1198094"/>
                  <a:pt x="599047" y="1198094"/>
                </a:cubicBezTo>
                <a:cubicBezTo>
                  <a:pt x="268202" y="1198094"/>
                  <a:pt x="0" y="929892"/>
                  <a:pt x="0" y="599047"/>
                </a:cubicBez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195777" tIns="195777" rIns="195777" bIns="19577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711200">
              <a:lnSpc>
                <a:spcPct val="90000"/>
              </a:lnSpc>
              <a:spcBef>
                <a:spcPct val="0"/>
              </a:spcBef>
              <a:spcAft>
                <a:spcPct val="35000"/>
              </a:spcAft>
              <a:buNone/>
            </a:pPr>
            <a:r>
              <a:rPr lang="es-MX" kern="1200"/>
              <a:t>∆</a:t>
            </a:r>
            <a:r>
              <a:rPr lang="es-MX" b="1" kern="1200"/>
              <a:t>Crédito</a:t>
            </a:r>
            <a:endParaRPr lang="es-MX" b="1"/>
          </a:p>
        </p:txBody>
      </p:sp>
      <p:sp>
        <p:nvSpPr>
          <p:cNvPr id="14" name="Forma libre: forma 13">
            <a:extLst>
              <a:ext uri="{FF2B5EF4-FFF2-40B4-BE49-F238E27FC236}">
                <a16:creationId xmlns:a16="http://schemas.microsoft.com/office/drawing/2014/main" id="{7B023D1C-04E0-111C-2608-9D0AF12DE75B}"/>
              </a:ext>
            </a:extLst>
          </p:cNvPr>
          <p:cNvSpPr/>
          <p:nvPr/>
        </p:nvSpPr>
        <p:spPr>
          <a:xfrm>
            <a:off x="9278535" y="3890756"/>
            <a:ext cx="1301262" cy="1216141"/>
          </a:xfrm>
          <a:custGeom>
            <a:avLst/>
            <a:gdLst>
              <a:gd name="connsiteX0" fmla="*/ 0 w 1198094"/>
              <a:gd name="connsiteY0" fmla="*/ 599047 h 1198094"/>
              <a:gd name="connsiteX1" fmla="*/ 599047 w 1198094"/>
              <a:gd name="connsiteY1" fmla="*/ 0 h 1198094"/>
              <a:gd name="connsiteX2" fmla="*/ 1198094 w 1198094"/>
              <a:gd name="connsiteY2" fmla="*/ 599047 h 1198094"/>
              <a:gd name="connsiteX3" fmla="*/ 599047 w 1198094"/>
              <a:gd name="connsiteY3" fmla="*/ 1198094 h 1198094"/>
              <a:gd name="connsiteX4" fmla="*/ 0 w 1198094"/>
              <a:gd name="connsiteY4" fmla="*/ 599047 h 119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8094" h="1198094">
                <a:moveTo>
                  <a:pt x="0" y="599047"/>
                </a:moveTo>
                <a:cubicBezTo>
                  <a:pt x="0" y="268202"/>
                  <a:pt x="268202" y="0"/>
                  <a:pt x="599047" y="0"/>
                </a:cubicBezTo>
                <a:cubicBezTo>
                  <a:pt x="929892" y="0"/>
                  <a:pt x="1198094" y="268202"/>
                  <a:pt x="1198094" y="599047"/>
                </a:cubicBezTo>
                <a:cubicBezTo>
                  <a:pt x="1198094" y="929892"/>
                  <a:pt x="929892" y="1198094"/>
                  <a:pt x="599047" y="1198094"/>
                </a:cubicBezTo>
                <a:cubicBezTo>
                  <a:pt x="268202" y="1198094"/>
                  <a:pt x="0" y="929892"/>
                  <a:pt x="0" y="599047"/>
                </a:cubicBezTo>
                <a:close/>
              </a:path>
            </a:pathLst>
          </a:custGeom>
          <a:solidFill>
            <a:schemeClr val="accent4">
              <a:lumMod val="60000"/>
              <a:lumOff val="40000"/>
            </a:schemeClr>
          </a:solidFill>
        </p:spPr>
        <p:style>
          <a:lnRef idx="0">
            <a:schemeClr val="accent6"/>
          </a:lnRef>
          <a:fillRef idx="3">
            <a:schemeClr val="accent6"/>
          </a:fillRef>
          <a:effectRef idx="3">
            <a:schemeClr val="accent6"/>
          </a:effectRef>
          <a:fontRef idx="minor">
            <a:schemeClr val="lt1"/>
          </a:fontRef>
        </p:style>
        <p:txBody>
          <a:bodyPr spcFirstLastPara="0" vert="horz" wrap="square" lIns="195777" tIns="195777" rIns="195777" bIns="19577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711200">
              <a:lnSpc>
                <a:spcPct val="90000"/>
              </a:lnSpc>
              <a:spcBef>
                <a:spcPct val="0"/>
              </a:spcBef>
              <a:spcAft>
                <a:spcPct val="35000"/>
              </a:spcAft>
              <a:buNone/>
            </a:pPr>
            <a:r>
              <a:rPr lang="es-MX" kern="1200"/>
              <a:t>∆</a:t>
            </a:r>
            <a:r>
              <a:rPr lang="es-MX" b="1" kern="1200"/>
              <a:t>Liquidez</a:t>
            </a:r>
            <a:endParaRPr lang="es-MX" b="1"/>
          </a:p>
        </p:txBody>
      </p:sp>
      <p:sp>
        <p:nvSpPr>
          <p:cNvPr id="15" name="CuadroTexto 14">
            <a:extLst>
              <a:ext uri="{FF2B5EF4-FFF2-40B4-BE49-F238E27FC236}">
                <a16:creationId xmlns:a16="http://schemas.microsoft.com/office/drawing/2014/main" id="{0E622D67-239C-CA44-63CF-0EDBA97AD777}"/>
              </a:ext>
            </a:extLst>
          </p:cNvPr>
          <p:cNvSpPr txBox="1"/>
          <p:nvPr/>
        </p:nvSpPr>
        <p:spPr>
          <a:xfrm>
            <a:off x="7827264" y="3273552"/>
            <a:ext cx="461665" cy="923330"/>
          </a:xfrm>
          <a:prstGeom prst="rect">
            <a:avLst/>
          </a:prstGeom>
          <a:noFill/>
        </p:spPr>
        <p:txBody>
          <a:bodyPr vert="vert270" wrap="square" rtlCol="0">
            <a:spAutoFit/>
          </a:bodyPr>
          <a:lstStyle/>
          <a:p>
            <a:r>
              <a:rPr lang="es-MX" b="1" i="1" kern="1200"/>
              <a:t>∆ </a:t>
            </a:r>
            <a:r>
              <a:rPr lang="es-MX" b="1" i="1"/>
              <a:t>TASAS</a:t>
            </a:r>
            <a:endParaRPr lang="es-CO" b="1" i="1"/>
          </a:p>
        </p:txBody>
      </p:sp>
    </p:spTree>
    <p:extLst>
      <p:ext uri="{BB962C8B-B14F-4D97-AF65-F5344CB8AC3E}">
        <p14:creationId xmlns:p14="http://schemas.microsoft.com/office/powerpoint/2010/main" val="4540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a:bodyPr>
          <a:lstStyle/>
          <a:p>
            <a:r>
              <a:rPr lang="es-MX" b="1">
                <a:solidFill>
                  <a:schemeClr val="accent2"/>
                </a:solidFill>
              </a:rPr>
              <a:t>2. Descomponiendo la CE 025 de 2022 </a:t>
            </a:r>
            <a:r>
              <a:rPr lang="es-MX">
                <a:solidFill>
                  <a:schemeClr val="bg1">
                    <a:lumMod val="75000"/>
                  </a:schemeClr>
                </a:solidFill>
              </a:rPr>
              <a:t>|Capítulo XXXI</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13</a:t>
            </a:fld>
            <a:endParaRPr lang="es-CO"/>
          </a:p>
        </p:txBody>
      </p:sp>
      <p:sp>
        <p:nvSpPr>
          <p:cNvPr id="3" name="Rectángulo 2">
            <a:extLst>
              <a:ext uri="{FF2B5EF4-FFF2-40B4-BE49-F238E27FC236}">
                <a16:creationId xmlns:a16="http://schemas.microsoft.com/office/drawing/2014/main" id="{31E98F3C-97D5-C1F9-A64B-86C6A295440D}"/>
              </a:ext>
            </a:extLst>
          </p:cNvPr>
          <p:cNvSpPr/>
          <p:nvPr/>
        </p:nvSpPr>
        <p:spPr>
          <a:xfrm>
            <a:off x="606175" y="2198670"/>
            <a:ext cx="10993350" cy="3252929"/>
          </a:xfrm>
          <a:prstGeom prst="rect">
            <a:avLst/>
          </a:prstGeo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747C5918-4446-C40F-EB0D-41DA63A6B31D}"/>
              </a:ext>
            </a:extLst>
          </p:cNvPr>
          <p:cNvSpPr txBox="1"/>
          <p:nvPr/>
        </p:nvSpPr>
        <p:spPr>
          <a:xfrm>
            <a:off x="523128" y="1833352"/>
            <a:ext cx="2146742" cy="369332"/>
          </a:xfrm>
          <a:prstGeom prst="rect">
            <a:avLst/>
          </a:prstGeom>
          <a:noFill/>
        </p:spPr>
        <p:txBody>
          <a:bodyPr wrap="none" rtlCol="0">
            <a:spAutoFit/>
          </a:bodyPr>
          <a:lstStyle/>
          <a:p>
            <a:r>
              <a:rPr lang="es-MX" b="1">
                <a:solidFill>
                  <a:schemeClr val="tx2">
                    <a:lumMod val="75000"/>
                  </a:schemeClr>
                </a:solidFill>
                <a:latin typeface="Arial" panose="020B0604020202020204" pitchFamily="34" charset="0"/>
                <a:cs typeface="Arial" panose="020B0604020202020204" pitchFamily="34" charset="0"/>
              </a:rPr>
              <a:t>Etapas - Medición</a:t>
            </a:r>
            <a:endParaRPr lang="es-CO" b="1">
              <a:solidFill>
                <a:schemeClr val="tx2">
                  <a:lumMod val="75000"/>
                </a:schemeClr>
              </a:solidFill>
              <a:latin typeface="Arial" panose="020B0604020202020204" pitchFamily="34" charset="0"/>
              <a:cs typeface="Arial" panose="020B0604020202020204" pitchFamily="34" charset="0"/>
            </a:endParaRPr>
          </a:p>
        </p:txBody>
      </p:sp>
      <p:sp>
        <p:nvSpPr>
          <p:cNvPr id="13" name="Flecha: a la derecha 12">
            <a:extLst>
              <a:ext uri="{FF2B5EF4-FFF2-40B4-BE49-F238E27FC236}">
                <a16:creationId xmlns:a16="http://schemas.microsoft.com/office/drawing/2014/main" id="{83F74016-C78F-FCEE-B56C-9522797EDFD8}"/>
              </a:ext>
            </a:extLst>
          </p:cNvPr>
          <p:cNvSpPr/>
          <p:nvPr/>
        </p:nvSpPr>
        <p:spPr>
          <a:xfrm>
            <a:off x="6825573" y="2706589"/>
            <a:ext cx="505797" cy="2308324"/>
          </a:xfrm>
          <a:prstGeom prst="rightArrow">
            <a:avLst>
              <a:gd name="adj1" fmla="val 100000"/>
              <a:gd name="adj2" fmla="val 100000"/>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47D87E91-1174-5049-B31A-04E4AD3F9006}"/>
              </a:ext>
            </a:extLst>
          </p:cNvPr>
          <p:cNvSpPr txBox="1"/>
          <p:nvPr/>
        </p:nvSpPr>
        <p:spPr>
          <a:xfrm>
            <a:off x="7626088" y="2510694"/>
            <a:ext cx="3886208" cy="2585323"/>
          </a:xfrm>
          <a:prstGeom prst="rect">
            <a:avLst/>
          </a:prstGeom>
          <a:noFill/>
        </p:spPr>
        <p:txBody>
          <a:bodyPr wrap="square">
            <a:spAutoFit/>
          </a:bodyPr>
          <a:lstStyle/>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Modelo estándar</a:t>
            </a:r>
          </a:p>
          <a:p>
            <a:pPr marL="742950" lvl="1" indent="-285750">
              <a:buFont typeface="Arial" panose="020B0604020202020204" pitchFamily="34" charset="0"/>
              <a:buChar char="•"/>
            </a:pPr>
            <a:r>
              <a:rPr lang="es-MX">
                <a:latin typeface="Arial" panose="020B0604020202020204" pitchFamily="34" charset="0"/>
                <a:cs typeface="Times New Roman" panose="02020603050405020304" pitchFamily="18" charset="0"/>
              </a:rPr>
              <a:t>Horizonte de evaluación</a:t>
            </a:r>
          </a:p>
          <a:p>
            <a:pPr marL="742950" lvl="1" indent="-285750">
              <a:buFont typeface="Arial" panose="020B0604020202020204" pitchFamily="34" charset="0"/>
              <a:buChar char="•"/>
            </a:pPr>
            <a:r>
              <a:rPr lang="es-MX">
                <a:latin typeface="Arial" panose="020B0604020202020204" pitchFamily="34" charset="0"/>
                <a:cs typeface="Times New Roman" panose="02020603050405020304" pitchFamily="18" charset="0"/>
              </a:rPr>
              <a:t>Producción futura</a:t>
            </a:r>
          </a:p>
          <a:p>
            <a:pPr marL="742950" lvl="1" indent="-285750">
              <a:buFont typeface="Arial" panose="020B0604020202020204" pitchFamily="34" charset="0"/>
              <a:buChar char="•"/>
            </a:pPr>
            <a:r>
              <a:rPr lang="es-MX">
                <a:latin typeface="Arial" panose="020B0604020202020204" pitchFamily="34" charset="0"/>
                <a:cs typeface="Times New Roman" panose="02020603050405020304" pitchFamily="18" charset="0"/>
              </a:rPr>
              <a:t>6 escenarios</a:t>
            </a:r>
          </a:p>
          <a:p>
            <a:pPr marL="742950" lvl="1" indent="-285750">
              <a:buFont typeface="Arial" panose="020B0604020202020204" pitchFamily="34" charset="0"/>
              <a:buChar char="•"/>
            </a:pPr>
            <a:endParaRPr lang="es-MX">
              <a:latin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s-MX">
                <a:latin typeface="Arial" panose="020B0604020202020204" pitchFamily="34" charset="0"/>
                <a:cs typeface="Times New Roman" panose="02020603050405020304" pitchFamily="18" charset="0"/>
              </a:rPr>
              <a:t>Modelos internos</a:t>
            </a:r>
          </a:p>
          <a:p>
            <a:pPr marL="742950" lvl="1" indent="-285750">
              <a:buFont typeface="Arial" panose="020B0604020202020204" pitchFamily="34" charset="0"/>
              <a:buChar char="•"/>
            </a:pPr>
            <a:r>
              <a:rPr lang="es-MX">
                <a:latin typeface="Arial" panose="020B0604020202020204" pitchFamily="34" charset="0"/>
                <a:cs typeface="Times New Roman" panose="02020603050405020304" pitchFamily="18" charset="0"/>
              </a:rPr>
              <a:t>Incluir RSCLB</a:t>
            </a:r>
          </a:p>
          <a:p>
            <a:pPr marL="742950" lvl="1" indent="-285750">
              <a:buFont typeface="Arial" panose="020B0604020202020204" pitchFamily="34" charset="0"/>
              <a:buChar char="•"/>
            </a:pPr>
            <a:r>
              <a:rPr lang="es-MX">
                <a:latin typeface="Arial" panose="020B0604020202020204" pitchFamily="34" charset="0"/>
                <a:cs typeface="Times New Roman" panose="02020603050405020304" pitchFamily="18" charset="0"/>
              </a:rPr>
              <a:t>No objeción</a:t>
            </a:r>
          </a:p>
          <a:p>
            <a:pPr marL="742950" lvl="1" indent="-285750">
              <a:buFont typeface="Arial" panose="020B0604020202020204" pitchFamily="34" charset="0"/>
              <a:buChar char="•"/>
            </a:pPr>
            <a:r>
              <a:rPr lang="es-MX">
                <a:latin typeface="Arial" panose="020B0604020202020204" pitchFamily="34" charset="0"/>
                <a:cs typeface="Times New Roman" panose="02020603050405020304" pitchFamily="18" charset="0"/>
              </a:rPr>
              <a:t>Reportería se mantiene</a:t>
            </a:r>
          </a:p>
        </p:txBody>
      </p:sp>
      <p:sp>
        <p:nvSpPr>
          <p:cNvPr id="18" name="CuadroTexto 17">
            <a:extLst>
              <a:ext uri="{FF2B5EF4-FFF2-40B4-BE49-F238E27FC236}">
                <a16:creationId xmlns:a16="http://schemas.microsoft.com/office/drawing/2014/main" id="{719EF98A-ED34-5624-6EBE-3417612738AE}"/>
              </a:ext>
            </a:extLst>
          </p:cNvPr>
          <p:cNvSpPr txBox="1"/>
          <p:nvPr/>
        </p:nvSpPr>
        <p:spPr>
          <a:xfrm>
            <a:off x="587267" y="2346067"/>
            <a:ext cx="3124411" cy="2862322"/>
          </a:xfrm>
          <a:prstGeom prst="rect">
            <a:avLst/>
          </a:prstGeom>
          <a:noFill/>
        </p:spPr>
        <p:txBody>
          <a:bodyPr wrap="square">
            <a:spAutoFit/>
          </a:bodyPr>
          <a:lstStyle/>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Cuantificación del RTILB</a:t>
            </a: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Impacto en VEP y MNI</a:t>
            </a: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Enmarcada en MAR y estrategia</a:t>
            </a: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Análisis de sensibilidad</a:t>
            </a: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Individual y consolidado</a:t>
            </a: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9" name="CuadroTexto 18">
            <a:extLst>
              <a:ext uri="{FF2B5EF4-FFF2-40B4-BE49-F238E27FC236}">
                <a16:creationId xmlns:a16="http://schemas.microsoft.com/office/drawing/2014/main" id="{AF0F4086-08F7-E0E1-5D5E-2BCE7EB2FE2D}"/>
              </a:ext>
            </a:extLst>
          </p:cNvPr>
          <p:cNvSpPr txBox="1"/>
          <p:nvPr/>
        </p:nvSpPr>
        <p:spPr>
          <a:xfrm>
            <a:off x="3757398" y="2329006"/>
            <a:ext cx="3020345" cy="2031325"/>
          </a:xfrm>
          <a:prstGeom prst="rect">
            <a:avLst/>
          </a:prstGeom>
          <a:noFill/>
        </p:spPr>
        <p:txBody>
          <a:bodyPr wrap="square">
            <a:spAutoFit/>
          </a:bodyPr>
          <a:lstStyle/>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Pruebas de estrés</a:t>
            </a: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a:latin typeface="Arial" panose="020B0604020202020204" pitchFamily="34" charset="0"/>
                <a:ea typeface="Times New Roman" panose="02020603050405020304" pitchFamily="18" charset="0"/>
                <a:cs typeface="Times New Roman" panose="02020603050405020304" pitchFamily="18" charset="0"/>
              </a:rPr>
              <a:t>Evaluación de suficiencia de capital</a:t>
            </a: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s-E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sz="1800">
                <a:effectLst/>
                <a:latin typeface="Arial" panose="020B0604020202020204" pitchFamily="34" charset="0"/>
                <a:ea typeface="Times New Roman" panose="02020603050405020304" pitchFamily="18" charset="0"/>
                <a:cs typeface="Times New Roman" panose="02020603050405020304" pitchFamily="18" charset="0"/>
              </a:rPr>
              <a:t>Prueba de valores atípicos</a:t>
            </a:r>
          </a:p>
        </p:txBody>
      </p:sp>
    </p:spTree>
    <p:extLst>
      <p:ext uri="{BB962C8B-B14F-4D97-AF65-F5344CB8AC3E}">
        <p14:creationId xmlns:p14="http://schemas.microsoft.com/office/powerpoint/2010/main" val="3761148309"/>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a:bodyPr>
          <a:lstStyle/>
          <a:p>
            <a:r>
              <a:rPr lang="es-MX" b="1">
                <a:solidFill>
                  <a:schemeClr val="accent2"/>
                </a:solidFill>
              </a:rPr>
              <a:t>2. Descomponiendo la CE 025 de 2022 </a:t>
            </a:r>
            <a:r>
              <a:rPr lang="es-MX">
                <a:solidFill>
                  <a:schemeClr val="bg1">
                    <a:lumMod val="75000"/>
                  </a:schemeClr>
                </a:solidFill>
              </a:rPr>
              <a:t>|Capítulo XXXI</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14</a:t>
            </a:fld>
            <a:endParaRPr lang="es-CO"/>
          </a:p>
        </p:txBody>
      </p:sp>
      <p:sp>
        <p:nvSpPr>
          <p:cNvPr id="3" name="Rectángulo 2">
            <a:extLst>
              <a:ext uri="{FF2B5EF4-FFF2-40B4-BE49-F238E27FC236}">
                <a16:creationId xmlns:a16="http://schemas.microsoft.com/office/drawing/2014/main" id="{31E98F3C-97D5-C1F9-A64B-86C6A295440D}"/>
              </a:ext>
            </a:extLst>
          </p:cNvPr>
          <p:cNvSpPr/>
          <p:nvPr/>
        </p:nvSpPr>
        <p:spPr>
          <a:xfrm>
            <a:off x="606175" y="2198670"/>
            <a:ext cx="10993350" cy="3252929"/>
          </a:xfrm>
          <a:prstGeom prst="rect">
            <a:avLst/>
          </a:prstGeo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719EF98A-ED34-5624-6EBE-3417612738AE}"/>
              </a:ext>
            </a:extLst>
          </p:cNvPr>
          <p:cNvSpPr txBox="1"/>
          <p:nvPr/>
        </p:nvSpPr>
        <p:spPr>
          <a:xfrm>
            <a:off x="732250" y="2706589"/>
            <a:ext cx="10734325" cy="2585323"/>
          </a:xfrm>
          <a:prstGeom prst="rect">
            <a:avLst/>
          </a:prstGeom>
          <a:noFill/>
        </p:spPr>
        <p:txBody>
          <a:bodyPr wrap="square">
            <a:spAutoFit/>
          </a:bodyPr>
          <a:lstStyle/>
          <a:p>
            <a:pPr marL="342900" lvl="0" indent="-342900" algn="just">
              <a:buFont typeface="Arial" panose="020B0604020202020204" pitchFamily="34" charset="0"/>
              <a:buChar char="•"/>
            </a:pPr>
            <a:r>
              <a:rPr lang="es-CO" sz="1800">
                <a:effectLst/>
                <a:latin typeface="Arial" panose="020B0604020202020204" pitchFamily="34" charset="0"/>
                <a:ea typeface="Times New Roman" panose="02020603050405020304" pitchFamily="18" charset="0"/>
                <a:cs typeface="Times New Roman" panose="02020603050405020304" pitchFamily="18" charset="0"/>
              </a:rPr>
              <a:t>Análisis prospectivo</a:t>
            </a:r>
          </a:p>
          <a:p>
            <a:pPr marL="342900" lvl="0" indent="-342900" algn="just">
              <a:buFont typeface="Arial" panose="020B0604020202020204" pitchFamily="34" charset="0"/>
              <a:buChar char="•"/>
            </a:pPr>
            <a:endParaRPr lang="es-CO" sz="18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800">
                <a:effectLst/>
                <a:latin typeface="Arial" panose="020B0604020202020204" pitchFamily="34" charset="0"/>
                <a:ea typeface="Times New Roman" panose="02020603050405020304" pitchFamily="18" charset="0"/>
                <a:cs typeface="Times New Roman" panose="02020603050405020304" pitchFamily="18" charset="0"/>
              </a:rPr>
              <a:t>Medidas proporcionales al volumen y complejidad de las operaciones desarrolladas</a:t>
            </a:r>
          </a:p>
          <a:p>
            <a:pPr marL="342900" lvl="0" indent="-342900" algn="just">
              <a:buFont typeface="Arial" panose="020B0604020202020204" pitchFamily="34" charset="0"/>
              <a:buChar char="•"/>
            </a:pPr>
            <a:endParaRPr lang="es-CO" sz="18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800">
                <a:effectLst/>
                <a:latin typeface="Arial" panose="020B0604020202020204" pitchFamily="34" charset="0"/>
                <a:ea typeface="Times New Roman" panose="02020603050405020304" pitchFamily="18" charset="0"/>
                <a:cs typeface="Times New Roman" panose="02020603050405020304" pitchFamily="18" charset="0"/>
              </a:rPr>
              <a:t>Considerar la estrategia, apetito de riesgo y el entorno</a:t>
            </a:r>
          </a:p>
          <a:p>
            <a:pPr marL="342900" lvl="0" indent="-342900" algn="just">
              <a:buFont typeface="Arial" panose="020B0604020202020204" pitchFamily="34" charset="0"/>
              <a:buChar char="•"/>
            </a:pPr>
            <a:endParaRPr lang="es-CO" sz="18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800">
                <a:effectLst/>
                <a:latin typeface="Arial" panose="020B0604020202020204" pitchFamily="34" charset="0"/>
                <a:ea typeface="Times New Roman" panose="02020603050405020304" pitchFamily="18" charset="0"/>
                <a:cs typeface="Times New Roman" panose="02020603050405020304" pitchFamily="18" charset="0"/>
              </a:rPr>
              <a:t>Evaluar y adoptar los elementos de cobertura</a:t>
            </a:r>
          </a:p>
          <a:p>
            <a:pPr marL="342900" lvl="0" indent="-342900" algn="just">
              <a:buFont typeface="Arial" panose="020B0604020202020204" pitchFamily="34" charset="0"/>
              <a:buChar char="•"/>
            </a:pPr>
            <a:endParaRPr lang="es-CO" sz="18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800">
                <a:effectLst/>
                <a:latin typeface="Arial" panose="020B0604020202020204" pitchFamily="34" charset="0"/>
                <a:ea typeface="Times New Roman" panose="02020603050405020304" pitchFamily="18" charset="0"/>
                <a:cs typeface="Times New Roman" panose="02020603050405020304" pitchFamily="18" charset="0"/>
              </a:rPr>
              <a:t>Contar con la evaluación de un experto independiente.</a:t>
            </a:r>
            <a:endParaRPr lang="es-CO" sz="1800">
              <a:effectLst/>
              <a:latin typeface="Courier"/>
              <a:ea typeface="Times New Roman" panose="02020603050405020304" pitchFamily="18" charset="0"/>
              <a:cs typeface="Times New Roman" panose="02020603050405020304" pitchFamily="18" charset="0"/>
            </a:endParaRPr>
          </a:p>
        </p:txBody>
      </p:sp>
      <p:sp>
        <p:nvSpPr>
          <p:cNvPr id="39" name="CuadroTexto 38">
            <a:extLst>
              <a:ext uri="{FF2B5EF4-FFF2-40B4-BE49-F238E27FC236}">
                <a16:creationId xmlns:a16="http://schemas.microsoft.com/office/drawing/2014/main" id="{747C5918-4446-C40F-EB0D-41DA63A6B31D}"/>
              </a:ext>
            </a:extLst>
          </p:cNvPr>
          <p:cNvSpPr txBox="1"/>
          <p:nvPr/>
        </p:nvSpPr>
        <p:spPr>
          <a:xfrm>
            <a:off x="523128" y="1833352"/>
            <a:ext cx="1967205" cy="369332"/>
          </a:xfrm>
          <a:prstGeom prst="rect">
            <a:avLst/>
          </a:prstGeom>
          <a:noFill/>
        </p:spPr>
        <p:txBody>
          <a:bodyPr wrap="none" rtlCol="0">
            <a:spAutoFit/>
          </a:bodyPr>
          <a:lstStyle/>
          <a:p>
            <a:r>
              <a:rPr lang="es-MX" b="1">
                <a:solidFill>
                  <a:schemeClr val="tx2">
                    <a:lumMod val="75000"/>
                  </a:schemeClr>
                </a:solidFill>
                <a:latin typeface="Arial" panose="020B0604020202020204" pitchFamily="34" charset="0"/>
                <a:cs typeface="Arial" panose="020B0604020202020204" pitchFamily="34" charset="0"/>
              </a:rPr>
              <a:t>Etapas - Control</a:t>
            </a:r>
            <a:endParaRPr lang="es-CO" b="1">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067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a:bodyPr>
          <a:lstStyle/>
          <a:p>
            <a:r>
              <a:rPr lang="es-MX" b="1">
                <a:solidFill>
                  <a:schemeClr val="accent2"/>
                </a:solidFill>
              </a:rPr>
              <a:t>2. Descomponiendo la CE 025 de 2022 </a:t>
            </a:r>
            <a:r>
              <a:rPr lang="es-MX">
                <a:solidFill>
                  <a:schemeClr val="bg1">
                    <a:lumMod val="75000"/>
                  </a:schemeClr>
                </a:solidFill>
              </a:rPr>
              <a:t>|Capítulo XXXI</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15</a:t>
            </a:fld>
            <a:endParaRPr lang="es-CO"/>
          </a:p>
        </p:txBody>
      </p:sp>
      <p:sp>
        <p:nvSpPr>
          <p:cNvPr id="3" name="Rectángulo 2">
            <a:extLst>
              <a:ext uri="{FF2B5EF4-FFF2-40B4-BE49-F238E27FC236}">
                <a16:creationId xmlns:a16="http://schemas.microsoft.com/office/drawing/2014/main" id="{31E98F3C-97D5-C1F9-A64B-86C6A295440D}"/>
              </a:ext>
            </a:extLst>
          </p:cNvPr>
          <p:cNvSpPr/>
          <p:nvPr/>
        </p:nvSpPr>
        <p:spPr>
          <a:xfrm>
            <a:off x="606175" y="2198670"/>
            <a:ext cx="10993350" cy="3252929"/>
          </a:xfrm>
          <a:prstGeom prst="rect">
            <a:avLst/>
          </a:prstGeo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719EF98A-ED34-5624-6EBE-3417612738AE}"/>
              </a:ext>
            </a:extLst>
          </p:cNvPr>
          <p:cNvSpPr txBox="1"/>
          <p:nvPr/>
        </p:nvSpPr>
        <p:spPr>
          <a:xfrm>
            <a:off x="592476" y="2362684"/>
            <a:ext cx="10993350" cy="2800767"/>
          </a:xfrm>
          <a:prstGeom prst="rect">
            <a:avLst/>
          </a:prstGeom>
          <a:noFill/>
        </p:spPr>
        <p:txBody>
          <a:bodyPr wrap="square">
            <a:spAutoFit/>
          </a:bodyPr>
          <a:lstStyle/>
          <a:p>
            <a:pPr marL="342900" lvl="0" indent="-342900" algn="just">
              <a:buFont typeface="Arial" panose="020B0604020202020204" pitchFamily="34" charset="0"/>
              <a:buChar char="•"/>
            </a:pPr>
            <a:r>
              <a:rPr lang="es-CO" sz="1600">
                <a:effectLst/>
                <a:latin typeface="Arial" panose="020B0604020202020204" pitchFamily="34" charset="0"/>
                <a:ea typeface="Times New Roman" panose="02020603050405020304" pitchFamily="18" charset="0"/>
                <a:cs typeface="Times New Roman" panose="02020603050405020304" pitchFamily="18" charset="0"/>
              </a:rPr>
              <a:t>Guardar correspondencia con el volumen y complejidad de las operaciones desarrolladas por la entidad</a:t>
            </a:r>
          </a:p>
          <a:p>
            <a:pPr marL="342900" lvl="0" indent="-342900" algn="just">
              <a:buFont typeface="Arial" panose="020B0604020202020204" pitchFamily="34" charset="0"/>
              <a:buChar char="•"/>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600">
                <a:effectLst/>
                <a:latin typeface="Arial" panose="020B0604020202020204" pitchFamily="34" charset="0"/>
                <a:ea typeface="Times New Roman" panose="02020603050405020304" pitchFamily="18" charset="0"/>
                <a:cs typeface="Times New Roman" panose="02020603050405020304" pitchFamily="18" charset="0"/>
              </a:rPr>
              <a:t>Capturar datos del RTILB sobre todas las exposiciones significativas de la entidad</a:t>
            </a:r>
          </a:p>
          <a:p>
            <a:pPr marL="342900" lvl="0" indent="-342900" algn="just">
              <a:buFont typeface="Arial" panose="020B0604020202020204" pitchFamily="34" charset="0"/>
              <a:buChar char="•"/>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600">
                <a:effectLst/>
                <a:latin typeface="Arial" panose="020B0604020202020204" pitchFamily="34" charset="0"/>
                <a:ea typeface="Times New Roman" panose="02020603050405020304" pitchFamily="18" charset="0"/>
                <a:cs typeface="Times New Roman" panose="02020603050405020304" pitchFamily="18" charset="0"/>
              </a:rPr>
              <a:t>Permitir el seguimiento de los límites y niveles de exposición al RTILB a nivel individual y consolidado</a:t>
            </a:r>
          </a:p>
          <a:p>
            <a:pPr marL="342900" lvl="0" indent="-342900" algn="just">
              <a:buFont typeface="Arial" panose="020B0604020202020204" pitchFamily="34" charset="0"/>
              <a:buChar char="•"/>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600">
                <a:effectLst/>
                <a:latin typeface="Arial" panose="020B0604020202020204" pitchFamily="34" charset="0"/>
                <a:ea typeface="Times New Roman" panose="02020603050405020304" pitchFamily="18" charset="0"/>
                <a:cs typeface="Times New Roman" panose="02020603050405020304" pitchFamily="18" charset="0"/>
              </a:rPr>
              <a:t>Considerar la estrategia, apetito de riesgo y entorno</a:t>
            </a:r>
          </a:p>
          <a:p>
            <a:pPr marL="342900" lvl="0" indent="-342900" algn="just">
              <a:buFont typeface="Arial" panose="020B0604020202020204" pitchFamily="34" charset="0"/>
              <a:buChar char="•"/>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600">
                <a:effectLst/>
                <a:latin typeface="Arial" panose="020B0604020202020204" pitchFamily="34" charset="0"/>
                <a:ea typeface="Times New Roman" panose="02020603050405020304" pitchFamily="18" charset="0"/>
                <a:cs typeface="Times New Roman" panose="02020603050405020304" pitchFamily="18" charset="0"/>
              </a:rPr>
              <a:t>Reportería</a:t>
            </a:r>
          </a:p>
          <a:p>
            <a:pPr marL="342900" lvl="0" indent="-342900" algn="just">
              <a:buFont typeface="Arial" panose="020B0604020202020204" pitchFamily="34" charset="0"/>
              <a:buChar char="•"/>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s-CO" sz="1600">
                <a:effectLst/>
                <a:latin typeface="Arial" panose="020B0604020202020204" pitchFamily="34" charset="0"/>
                <a:ea typeface="Times New Roman" panose="02020603050405020304" pitchFamily="18" charset="0"/>
                <a:cs typeface="Times New Roman" panose="02020603050405020304" pitchFamily="18" charset="0"/>
              </a:rPr>
              <a:t>Oportunidad y fiabilidad en la captura de información</a:t>
            </a:r>
            <a:endParaRPr lang="es-CO" sz="1600">
              <a:effectLst/>
              <a:latin typeface="Courier"/>
              <a:ea typeface="Times New Roman" panose="02020603050405020304" pitchFamily="18" charset="0"/>
              <a:cs typeface="Times New Roman" panose="02020603050405020304" pitchFamily="18" charset="0"/>
            </a:endParaRPr>
          </a:p>
        </p:txBody>
      </p:sp>
      <p:sp>
        <p:nvSpPr>
          <p:cNvPr id="39" name="CuadroTexto 38">
            <a:extLst>
              <a:ext uri="{FF2B5EF4-FFF2-40B4-BE49-F238E27FC236}">
                <a16:creationId xmlns:a16="http://schemas.microsoft.com/office/drawing/2014/main" id="{747C5918-4446-C40F-EB0D-41DA63A6B31D}"/>
              </a:ext>
            </a:extLst>
          </p:cNvPr>
          <p:cNvSpPr txBox="1"/>
          <p:nvPr/>
        </p:nvSpPr>
        <p:spPr>
          <a:xfrm>
            <a:off x="523128" y="1833352"/>
            <a:ext cx="2262158" cy="369332"/>
          </a:xfrm>
          <a:prstGeom prst="rect">
            <a:avLst/>
          </a:prstGeom>
          <a:noFill/>
        </p:spPr>
        <p:txBody>
          <a:bodyPr wrap="none" rtlCol="0">
            <a:spAutoFit/>
          </a:bodyPr>
          <a:lstStyle/>
          <a:p>
            <a:r>
              <a:rPr lang="es-MX" b="1">
                <a:solidFill>
                  <a:schemeClr val="tx2">
                    <a:lumMod val="75000"/>
                  </a:schemeClr>
                </a:solidFill>
                <a:latin typeface="Arial" panose="020B0604020202020204" pitchFamily="34" charset="0"/>
                <a:cs typeface="Arial" panose="020B0604020202020204" pitchFamily="34" charset="0"/>
              </a:rPr>
              <a:t>Etapas - Monitoreo</a:t>
            </a:r>
            <a:endParaRPr lang="es-CO" b="1">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114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8DA6D2-1257-48E6-8D9C-1F3531CE2DCD}"/>
              </a:ext>
            </a:extLst>
          </p:cNvPr>
          <p:cNvSpPr>
            <a:spLocks noGrp="1"/>
          </p:cNvSpPr>
          <p:nvPr>
            <p:ph type="title"/>
          </p:nvPr>
        </p:nvSpPr>
        <p:spPr>
          <a:xfrm>
            <a:off x="271272" y="72517"/>
            <a:ext cx="10515600" cy="1325563"/>
          </a:xfrm>
        </p:spPr>
        <p:txBody>
          <a:bodyPr>
            <a:normAutofit/>
          </a:bodyPr>
          <a:lstStyle/>
          <a:p>
            <a:r>
              <a:rPr lang="es-ES" sz="4400" b="1">
                <a:solidFill>
                  <a:schemeClr val="accent2"/>
                </a:solidFill>
                <a:cs typeface="Arial" panose="020B0604020202020204" pitchFamily="34" charset="0"/>
              </a:rPr>
              <a:t>Contenido</a:t>
            </a:r>
            <a:endParaRPr lang="es-CO" sz="4400" b="1">
              <a:solidFill>
                <a:schemeClr val="accent2"/>
              </a:solidFill>
              <a:cs typeface="Arial" panose="020B0604020202020204" pitchFamily="34" charset="0"/>
            </a:endParaRPr>
          </a:p>
        </p:txBody>
      </p:sp>
      <p:sp>
        <p:nvSpPr>
          <p:cNvPr id="5" name="CuadroTexto 4">
            <a:extLst>
              <a:ext uri="{FF2B5EF4-FFF2-40B4-BE49-F238E27FC236}">
                <a16:creationId xmlns:a16="http://schemas.microsoft.com/office/drawing/2014/main" id="{76BF7339-03E7-96BE-C14E-853DFE57B65A}"/>
              </a:ext>
            </a:extLst>
          </p:cNvPr>
          <p:cNvSpPr txBox="1"/>
          <p:nvPr/>
        </p:nvSpPr>
        <p:spPr>
          <a:xfrm>
            <a:off x="271272" y="1810512"/>
            <a:ext cx="11213592" cy="4524315"/>
          </a:xfrm>
          <a:prstGeom prst="rect">
            <a:avLst/>
          </a:prstGeom>
          <a:noFill/>
        </p:spPr>
        <p:txBody>
          <a:bodyPr wrap="square" lIns="91440" tIns="45720" rIns="91440" bIns="45720" rtlCol="0" anchor="t">
            <a:spAutoFit/>
          </a:bodyPr>
          <a:lstStyle/>
          <a:p>
            <a:pPr marL="514350" indent="-514350">
              <a:buAutoNum type="arabicPeriod"/>
            </a:pPr>
            <a:r>
              <a:rPr lang="es-ES" sz="2800" b="1">
                <a:solidFill>
                  <a:schemeClr val="bg1">
                    <a:lumMod val="50000"/>
                  </a:schemeClr>
                </a:solidFill>
                <a:cs typeface="Arial"/>
              </a:rPr>
              <a:t>Antecedentes en la gestión del RTILB</a:t>
            </a:r>
            <a:endParaRPr lang="es-ES">
              <a:solidFill>
                <a:schemeClr val="bg1">
                  <a:lumMod val="50000"/>
                </a:schemeClr>
              </a:solidFill>
            </a:endParaRPr>
          </a:p>
          <a:p>
            <a:pPr marL="514350" indent="-514350">
              <a:buFont typeface="+mj-lt"/>
              <a:buAutoNum type="arabicPeriod"/>
            </a:pPr>
            <a:r>
              <a:rPr lang="es-ES" sz="2800" b="1">
                <a:solidFill>
                  <a:schemeClr val="bg1">
                    <a:lumMod val="50000"/>
                  </a:schemeClr>
                </a:solidFill>
                <a:cs typeface="Arial"/>
              </a:rPr>
              <a:t>Descomponiendo la CE 025</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La Circular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Capítulo XXXI</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MX" sz="2800" b="1">
                <a:solidFill>
                  <a:schemeClr val="accent2"/>
                </a:solidFill>
                <a:cs typeface="Arial"/>
              </a:rPr>
              <a:t>Marco de Apetito de Riesgo y Gestión</a:t>
            </a:r>
            <a:endParaRPr lang="es-MX" sz="2800" b="1">
              <a:solidFill>
                <a:schemeClr val="accent2"/>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Definición del MAR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Gobierno de gestión del riesgo</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ES" sz="2800" b="1">
                <a:solidFill>
                  <a:schemeClr val="bg1">
                    <a:lumMod val="50000"/>
                  </a:schemeClr>
                </a:solidFill>
                <a:cs typeface="Arial"/>
              </a:rPr>
              <a:t>RTILB en la vida real</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Casos de estudio</a:t>
            </a:r>
            <a:endParaRPr lang="es-ES" sz="2800" b="1">
              <a:solidFill>
                <a:schemeClr val="bg1">
                  <a:lumMod val="50000"/>
                </a:schemeClr>
              </a:solidFill>
              <a:cs typeface="Arial" panose="020B0604020202020204" pitchFamily="34" charset="0"/>
            </a:endParaRPr>
          </a:p>
          <a:p>
            <a:pPr marL="971550" lvl="1" indent="-514350">
              <a:buAutoNum type="arabicPeriod"/>
            </a:pPr>
            <a:r>
              <a:rPr lang="es-ES" sz="2000" i="1">
                <a:solidFill>
                  <a:schemeClr val="bg1">
                    <a:lumMod val="50000"/>
                  </a:schemeClr>
                </a:solidFill>
                <a:ea typeface="Calibri"/>
                <a:cs typeface="Arial"/>
              </a:rPr>
              <a:t>Coyuntura local</a:t>
            </a:r>
            <a:endParaRPr lang="es-ES" sz="2000" i="1">
              <a:solidFill>
                <a:schemeClr val="bg1">
                  <a:lumMod val="50000"/>
                </a:schemeClr>
              </a:solidFill>
              <a:cs typeface="Arial"/>
            </a:endParaRPr>
          </a:p>
          <a:p>
            <a:pPr marL="514350" indent="-514350">
              <a:buFont typeface="+mj-lt"/>
              <a:buAutoNum type="arabicPeriod"/>
            </a:pPr>
            <a:r>
              <a:rPr lang="es-ES" sz="2800" b="1">
                <a:solidFill>
                  <a:schemeClr val="bg1">
                    <a:lumMod val="50000"/>
                  </a:schemeClr>
                </a:solidFill>
                <a:cs typeface="Arial"/>
              </a:rPr>
              <a:t>Experiencia y retos en la implementación</a:t>
            </a:r>
          </a:p>
          <a:p>
            <a:pPr marL="514350" indent="-514350">
              <a:buAutoNum type="arabicPeriod"/>
            </a:pPr>
            <a:r>
              <a:rPr lang="es-ES" sz="2800" b="1">
                <a:solidFill>
                  <a:schemeClr val="bg1">
                    <a:lumMod val="50000"/>
                  </a:schemeClr>
                </a:solidFill>
                <a:ea typeface="Calibri"/>
                <a:cs typeface="Arial"/>
              </a:rPr>
              <a:t>Preguntas frecuentes</a:t>
            </a:r>
            <a:endParaRPr lang="es-ES" sz="2800" b="1">
              <a:solidFill>
                <a:schemeClr val="bg1">
                  <a:lumMod val="50000"/>
                </a:schemeClr>
              </a:solidFill>
              <a:ea typeface="Calibri"/>
              <a:cs typeface="Arial" panose="020B0604020202020204" pitchFamily="34" charset="0"/>
            </a:endParaRPr>
          </a:p>
        </p:txBody>
      </p:sp>
    </p:spTree>
    <p:extLst>
      <p:ext uri="{BB962C8B-B14F-4D97-AF65-F5344CB8AC3E}">
        <p14:creationId xmlns:p14="http://schemas.microsoft.com/office/powerpoint/2010/main" val="242659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3. Marco de Apetito y Gestión </a:t>
            </a:r>
            <a:r>
              <a:rPr lang="es-MX">
                <a:solidFill>
                  <a:schemeClr val="bg1">
                    <a:lumMod val="75000"/>
                  </a:schemeClr>
                </a:solidFill>
              </a:rPr>
              <a:t>|Definición del MAR</a:t>
            </a:r>
            <a:endParaRPr lang="es-CO">
              <a:solidFill>
                <a:schemeClr val="bg1">
                  <a:lumMod val="75000"/>
                </a:schemeClr>
              </a:solidFill>
            </a:endParaRPr>
          </a:p>
        </p:txBody>
      </p:sp>
      <p:sp>
        <p:nvSpPr>
          <p:cNvPr id="3" name="Marcador de contenido 2">
            <a:extLst>
              <a:ext uri="{FF2B5EF4-FFF2-40B4-BE49-F238E27FC236}">
                <a16:creationId xmlns:a16="http://schemas.microsoft.com/office/drawing/2014/main" id="{F856A378-9B33-29F9-F9D1-45EC95B5F8A1}"/>
              </a:ext>
            </a:extLst>
          </p:cNvPr>
          <p:cNvSpPr>
            <a:spLocks noGrp="1"/>
          </p:cNvSpPr>
          <p:nvPr>
            <p:ph idx="1"/>
          </p:nvPr>
        </p:nvSpPr>
        <p:spPr>
          <a:xfrm>
            <a:off x="585036" y="1800061"/>
            <a:ext cx="10993350" cy="964628"/>
          </a:xfrm>
        </p:spPr>
        <p:txBody>
          <a:bodyPr>
            <a:normAutofit fontScale="85000" lnSpcReduction="10000"/>
          </a:bodyPr>
          <a:lstStyle/>
          <a:p>
            <a:pPr algn="just">
              <a:tabLst>
                <a:tab pos="270510" algn="l"/>
              </a:tabLst>
            </a:pPr>
            <a:r>
              <a:rPr lang="es-ES" sz="1800">
                <a:effectLst/>
                <a:latin typeface="Arial" panose="020B0604020202020204" pitchFamily="34" charset="0"/>
                <a:ea typeface="Times New Roman" panose="02020603050405020304" pitchFamily="18" charset="0"/>
                <a:cs typeface="Times New Roman" panose="02020603050405020304" pitchFamily="18" charset="0"/>
              </a:rPr>
              <a:t>El marco de apetito de riesgo (MAR) es el conjunto de </a:t>
            </a:r>
            <a:r>
              <a:rPr lang="es-ES" sz="1800" b="1">
                <a:effectLst/>
                <a:latin typeface="Arial" panose="020B0604020202020204" pitchFamily="34" charset="0"/>
                <a:ea typeface="Times New Roman" panose="02020603050405020304" pitchFamily="18" charset="0"/>
                <a:cs typeface="Times New Roman" panose="02020603050405020304" pitchFamily="18" charset="0"/>
              </a:rPr>
              <a:t>políticas, metodologías, procedimientos, controles y umbrales y/o límites</a:t>
            </a:r>
            <a:r>
              <a:rPr lang="es-ES" sz="1800">
                <a:effectLst/>
                <a:latin typeface="Arial" panose="020B0604020202020204" pitchFamily="34" charset="0"/>
                <a:ea typeface="Times New Roman" panose="02020603050405020304" pitchFamily="18" charset="0"/>
                <a:cs typeface="Times New Roman" panose="02020603050405020304" pitchFamily="18" charset="0"/>
              </a:rPr>
              <a:t> a partir del cual la entidad: (i) identifica los riesgos asociados al plan de negocio, (</a:t>
            </a:r>
            <a:r>
              <a:rPr lang="es-ES" sz="1800" err="1">
                <a:effectLst/>
                <a:latin typeface="Arial" panose="020B0604020202020204" pitchFamily="34" charset="0"/>
                <a:ea typeface="Times New Roman" panose="02020603050405020304" pitchFamily="18" charset="0"/>
                <a:cs typeface="Times New Roman" panose="02020603050405020304" pitchFamily="18" charset="0"/>
              </a:rPr>
              <a:t>ii</a:t>
            </a:r>
            <a:r>
              <a:rPr lang="es-ES" sz="1800">
                <a:effectLst/>
                <a:latin typeface="Arial" panose="020B0604020202020204" pitchFamily="34" charset="0"/>
                <a:ea typeface="Times New Roman" panose="02020603050405020304" pitchFamily="18" charset="0"/>
                <a:cs typeface="Times New Roman" panose="02020603050405020304" pitchFamily="18" charset="0"/>
              </a:rPr>
              <a:t>) evalúa si dichos riesgos se asumen, mitigan, evitan o transfieren, y (</a:t>
            </a:r>
            <a:r>
              <a:rPr lang="es-ES" sz="1800" err="1">
                <a:effectLst/>
                <a:latin typeface="Arial" panose="020B0604020202020204" pitchFamily="34" charset="0"/>
                <a:ea typeface="Times New Roman" panose="02020603050405020304" pitchFamily="18" charset="0"/>
                <a:cs typeface="Times New Roman" panose="02020603050405020304" pitchFamily="18" charset="0"/>
              </a:rPr>
              <a:t>iii</a:t>
            </a:r>
            <a:r>
              <a:rPr lang="es-ES" sz="1800">
                <a:effectLst/>
                <a:latin typeface="Arial" panose="020B0604020202020204" pitchFamily="34" charset="0"/>
                <a:ea typeface="Times New Roman" panose="02020603050405020304" pitchFamily="18" charset="0"/>
                <a:cs typeface="Times New Roman" panose="02020603050405020304" pitchFamily="18" charset="0"/>
              </a:rPr>
              <a:t>) monitorea y controla que dichos riesgos se encuentren dentro de los umbrales y/o límites definidos por la Alta Gerencia (AG) y aprobados por la Junta Directiva (JD).</a:t>
            </a:r>
            <a:endParaRPr lang="es-CO" sz="1800">
              <a:effectLst/>
              <a:latin typeface="Courier"/>
              <a:ea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17</a:t>
            </a:fld>
            <a:endParaRPr lang="es-CO"/>
          </a:p>
        </p:txBody>
      </p:sp>
      <p:sp>
        <p:nvSpPr>
          <p:cNvPr id="5" name="Rectángulo 4">
            <a:extLst>
              <a:ext uri="{FF2B5EF4-FFF2-40B4-BE49-F238E27FC236}">
                <a16:creationId xmlns:a16="http://schemas.microsoft.com/office/drawing/2014/main" id="{EB963A8C-BDEB-8773-CD7B-5EB1422BA94E}"/>
              </a:ext>
            </a:extLst>
          </p:cNvPr>
          <p:cNvSpPr/>
          <p:nvPr/>
        </p:nvSpPr>
        <p:spPr>
          <a:xfrm>
            <a:off x="585036" y="2827391"/>
            <a:ext cx="10993350" cy="3252929"/>
          </a:xfrm>
          <a:prstGeom prst="rect">
            <a:avLst/>
          </a:prstGeo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C779025C-924F-E34C-2263-FD65A446AA9A}"/>
              </a:ext>
            </a:extLst>
          </p:cNvPr>
          <p:cNvSpPr txBox="1"/>
          <p:nvPr/>
        </p:nvSpPr>
        <p:spPr>
          <a:xfrm>
            <a:off x="838198" y="2827390"/>
            <a:ext cx="10487025" cy="3046988"/>
          </a:xfrm>
          <a:prstGeom prst="rect">
            <a:avLst/>
          </a:prstGeom>
          <a:noFill/>
        </p:spPr>
        <p:txBody>
          <a:bodyPr wrap="square">
            <a:spAutoFit/>
          </a:bodyPr>
          <a:lstStyle/>
          <a:p>
            <a:pPr algn="just">
              <a:tabLst>
                <a:tab pos="180340" algn="l"/>
              </a:tabLst>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180340" algn="l"/>
              </a:tabLst>
            </a:pPr>
            <a:r>
              <a:rPr lang="es-ES" sz="1600">
                <a:effectLst/>
                <a:latin typeface="Arial" panose="020B0604020202020204" pitchFamily="34" charset="0"/>
                <a:ea typeface="Times New Roman" panose="02020603050405020304" pitchFamily="18" charset="0"/>
                <a:cs typeface="Times New Roman" panose="02020603050405020304" pitchFamily="18" charset="0"/>
              </a:rPr>
              <a:t>Ser consistente con el plan de negocio, las actividades que desarrolla la entidad, su perfil de riesgo, y sus niveles de capital y liquidez, así como con los demás requerimientos regulatorios, las condiciones de las economías y los mercados en donde ésta opera y su gestión de los riesgos.</a:t>
            </a:r>
            <a:r>
              <a:rPr lang="es-ES" sz="160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Para el RTILB, el MAR se debe considerar la estructura de balance en términos de la capacidad y velocidad control y mitigación</a:t>
            </a:r>
            <a:endParaRPr lang="es-CO" sz="1600">
              <a:effectLst/>
              <a:latin typeface="Courier"/>
              <a:ea typeface="Times New Roman" panose="02020603050405020304" pitchFamily="18" charset="0"/>
              <a:cs typeface="Times New Roman" panose="02020603050405020304" pitchFamily="18" charset="0"/>
            </a:endParaRPr>
          </a:p>
          <a:p>
            <a:pPr algn="just">
              <a:tabLst>
                <a:tab pos="180340" algn="l"/>
              </a:tabLst>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180340" algn="l"/>
              </a:tabLst>
            </a:pPr>
            <a:r>
              <a:rPr lang="es-ES" sz="1600">
                <a:effectLst/>
                <a:latin typeface="Arial" panose="020B0604020202020204" pitchFamily="34" charset="0"/>
                <a:ea typeface="Times New Roman" panose="02020603050405020304" pitchFamily="18" charset="0"/>
                <a:cs typeface="Times New Roman" panose="02020603050405020304" pitchFamily="18" charset="0"/>
              </a:rPr>
              <a:t>Incluir elementos cualitativos y cuantitativos, para lo cual, por lo menos se deben medir las pérdidas o niveles de riesgo que la entidad está dispuesta a asumir. A nivel cuantitativo, estas deben expresarse cómo mínimo en términos de capital, rentabilidad, volatilidad y/o liquidez, en el caso en que aplique. </a:t>
            </a:r>
            <a:r>
              <a:rPr lang="es-ES" sz="160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Para el RTILB, el MAR debe definirse en términos de VEP, MNI y de los riesgos de brecha, base u opcionalidad en caso de presentarse exposición significativa.</a:t>
            </a:r>
          </a:p>
          <a:p>
            <a:pPr marL="342900" lvl="0" indent="-342900" algn="just">
              <a:buFont typeface="Arial" panose="020B0604020202020204" pitchFamily="34" charset="0"/>
              <a:buChar char="•"/>
              <a:tabLst>
                <a:tab pos="180340" algn="l"/>
              </a:tabLst>
            </a:pPr>
            <a:endParaRPr lang="es-ES" sz="160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16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3. Marco de Apetito y Gestión </a:t>
            </a:r>
            <a:r>
              <a:rPr lang="es-MX">
                <a:solidFill>
                  <a:schemeClr val="bg1">
                    <a:lumMod val="75000"/>
                  </a:schemeClr>
                </a:solidFill>
              </a:rPr>
              <a:t>|Gobierno</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18</a:t>
            </a:fld>
            <a:endParaRPr lang="es-CO"/>
          </a:p>
        </p:txBody>
      </p:sp>
      <p:sp>
        <p:nvSpPr>
          <p:cNvPr id="5" name="Rectángulo 4">
            <a:extLst>
              <a:ext uri="{FF2B5EF4-FFF2-40B4-BE49-F238E27FC236}">
                <a16:creationId xmlns:a16="http://schemas.microsoft.com/office/drawing/2014/main" id="{568F55AB-7889-0E07-8B89-B5104F70B4FD}"/>
              </a:ext>
            </a:extLst>
          </p:cNvPr>
          <p:cNvSpPr/>
          <p:nvPr/>
        </p:nvSpPr>
        <p:spPr>
          <a:xfrm>
            <a:off x="606175" y="2198670"/>
            <a:ext cx="10993350" cy="3252929"/>
          </a:xfrm>
          <a:prstGeom prst="rect">
            <a:avLst/>
          </a:prstGeo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B61529AC-5B1C-7C6A-56CC-5E9A7F26DDE9}"/>
              </a:ext>
            </a:extLst>
          </p:cNvPr>
          <p:cNvSpPr txBox="1"/>
          <p:nvPr/>
        </p:nvSpPr>
        <p:spPr>
          <a:xfrm>
            <a:off x="592476" y="2362684"/>
            <a:ext cx="10993350" cy="3046988"/>
          </a:xfrm>
          <a:prstGeom prst="rect">
            <a:avLst/>
          </a:prstGeom>
          <a:noFill/>
        </p:spPr>
        <p:txBody>
          <a:bodyPr wrap="square">
            <a:spAutoFit/>
          </a:bodyPr>
          <a:lstStyle/>
          <a:p>
            <a:pPr marL="342900" lvl="0" indent="-342900" algn="just">
              <a:buFont typeface="Arial" panose="020B0604020202020204" pitchFamily="34" charset="0"/>
              <a:buChar char="•"/>
              <a:tabLst>
                <a:tab pos="180340" algn="l"/>
              </a:tabLst>
            </a:pPr>
            <a:r>
              <a:rPr lang="es-ES_tradnl" sz="1600">
                <a:effectLst/>
                <a:latin typeface="Arial" panose="020B0604020202020204" pitchFamily="34" charset="0"/>
                <a:ea typeface="Times New Roman" panose="02020603050405020304" pitchFamily="18" charset="0"/>
                <a:cs typeface="Times New Roman" panose="02020603050405020304" pitchFamily="18" charset="0"/>
              </a:rPr>
              <a:t>Asignar el personal y los recursos físicos, económicos y tecnológicos para el desarrollo, implementación y mantenimiento adecuado del SIAR, así como las cualidades mínimas que estos deben tener. </a:t>
            </a:r>
            <a:r>
              <a:rPr lang="es-ES_tradnl" sz="160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En el caso de RTILB, se traduce en la necesidad de contar con las herramientas idóneas para la gestión del riesgo y las dependencias requeridas (ALM, personal dedicado en </a:t>
            </a:r>
            <a:r>
              <a:rPr lang="es-ES_tradnl" sz="1600">
                <a:solidFill>
                  <a:schemeClr val="accent2"/>
                </a:solidFill>
                <a:latin typeface="Arial" panose="020B0604020202020204" pitchFamily="34" charset="0"/>
                <a:ea typeface="Times New Roman" panose="02020603050405020304" pitchFamily="18" charset="0"/>
                <a:cs typeface="Times New Roman" panose="02020603050405020304" pitchFamily="18" charset="0"/>
              </a:rPr>
              <a:t>el </a:t>
            </a:r>
            <a:r>
              <a:rPr lang="es-ES_tradnl" sz="1600" i="1" err="1">
                <a:solidFill>
                  <a:schemeClr val="accent2"/>
                </a:solidFill>
                <a:latin typeface="Arial" panose="020B0604020202020204" pitchFamily="34" charset="0"/>
                <a:ea typeface="Times New Roman" panose="02020603050405020304" pitchFamily="18" charset="0"/>
                <a:cs typeface="Times New Roman" panose="02020603050405020304" pitchFamily="18" charset="0"/>
              </a:rPr>
              <a:t>M</a:t>
            </a:r>
            <a:r>
              <a:rPr lang="es-ES_tradnl" sz="1600" i="1" err="1">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iddle</a:t>
            </a:r>
            <a:r>
              <a:rPr lang="es-ES_tradnl" sz="160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entre otros) </a:t>
            </a:r>
            <a:endParaRPr lang="es-CO" sz="1600">
              <a:solidFill>
                <a:schemeClr val="accent2"/>
              </a:solidFill>
              <a:effectLst/>
              <a:latin typeface="Courier"/>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80340" algn="l"/>
              </a:tabLst>
            </a:pPr>
            <a:endParaRPr lang="es-CO" sz="1600">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180340" algn="l"/>
              </a:tabLst>
            </a:pPr>
            <a:r>
              <a:rPr lang="es-ES_tradnl" sz="1600">
                <a:effectLst/>
                <a:latin typeface="Arial" panose="020B0604020202020204" pitchFamily="34" charset="0"/>
                <a:ea typeface="Times New Roman" panose="02020603050405020304" pitchFamily="18" charset="0"/>
                <a:cs typeface="Times New Roman" panose="02020603050405020304" pitchFamily="18" charset="0"/>
              </a:rPr>
              <a:t>Capacitar al personal de la entidad para fortalecer sus competencias en materia de gestión de riesgos y para asegurar la efectiva ejecución de las funciones asignadas. </a:t>
            </a:r>
            <a:r>
              <a:rPr lang="es-ES_tradnl" sz="160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No sólo se refiere al personal de Front y </a:t>
            </a:r>
            <a:r>
              <a:rPr lang="es-ES_tradnl" sz="1600" err="1">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Middle</a:t>
            </a:r>
            <a:r>
              <a:rPr lang="es-ES_tradnl" sz="160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también incluye a los roles de AG y JD con la responsabilidad de monitorear el RTILB</a:t>
            </a:r>
            <a:endParaRPr lang="es-CO" sz="1600">
              <a:solidFill>
                <a:schemeClr val="accent2"/>
              </a:solidFill>
              <a:effectLst/>
              <a:latin typeface="Courier"/>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180340" algn="l"/>
              </a:tabLst>
            </a:pPr>
            <a:endParaRPr lang="es-ES" sz="16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180340" algn="l"/>
              </a:tabLst>
            </a:pPr>
            <a:r>
              <a:rPr lang="es-ES" sz="1600">
                <a:effectLst/>
                <a:latin typeface="Arial" panose="020B0604020202020204" pitchFamily="34" charset="0"/>
                <a:ea typeface="Times New Roman" panose="02020603050405020304" pitchFamily="18" charset="0"/>
                <a:cs typeface="Times New Roman" panose="02020603050405020304" pitchFamily="18" charset="0"/>
              </a:rPr>
              <a:t>Determinar los incentivos adecuados acordes con una prudente asunción de riesgos y con el MAR, los objetivos a largo plazo y los niveles de capital y liquidez de la entidad. </a:t>
            </a:r>
            <a:r>
              <a:rPr lang="es-ES" sz="160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Definir una alineación de incentivos para ALM o los funcionarios que tengan ese rol</a:t>
            </a:r>
            <a:endParaRPr lang="es-CO" sz="1600">
              <a:solidFill>
                <a:schemeClr val="accent2"/>
              </a:solidFill>
              <a:effectLst/>
              <a:latin typeface="Courier"/>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12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8DA6D2-1257-48E6-8D9C-1F3531CE2DCD}"/>
              </a:ext>
            </a:extLst>
          </p:cNvPr>
          <p:cNvSpPr>
            <a:spLocks noGrp="1"/>
          </p:cNvSpPr>
          <p:nvPr>
            <p:ph type="title"/>
          </p:nvPr>
        </p:nvSpPr>
        <p:spPr>
          <a:xfrm>
            <a:off x="271272" y="72517"/>
            <a:ext cx="10515600" cy="1325563"/>
          </a:xfrm>
        </p:spPr>
        <p:txBody>
          <a:bodyPr>
            <a:normAutofit/>
          </a:bodyPr>
          <a:lstStyle/>
          <a:p>
            <a:r>
              <a:rPr lang="es-ES" sz="4400" b="1">
                <a:solidFill>
                  <a:schemeClr val="accent2"/>
                </a:solidFill>
                <a:cs typeface="Arial" panose="020B0604020202020204" pitchFamily="34" charset="0"/>
              </a:rPr>
              <a:t>Contenido</a:t>
            </a:r>
            <a:endParaRPr lang="es-CO" sz="4400" b="1">
              <a:solidFill>
                <a:schemeClr val="accent2"/>
              </a:solidFill>
              <a:cs typeface="Arial" panose="020B0604020202020204" pitchFamily="34" charset="0"/>
            </a:endParaRPr>
          </a:p>
        </p:txBody>
      </p:sp>
      <p:sp>
        <p:nvSpPr>
          <p:cNvPr id="5" name="CuadroTexto 4">
            <a:extLst>
              <a:ext uri="{FF2B5EF4-FFF2-40B4-BE49-F238E27FC236}">
                <a16:creationId xmlns:a16="http://schemas.microsoft.com/office/drawing/2014/main" id="{76BF7339-03E7-96BE-C14E-853DFE57B65A}"/>
              </a:ext>
            </a:extLst>
          </p:cNvPr>
          <p:cNvSpPr txBox="1"/>
          <p:nvPr/>
        </p:nvSpPr>
        <p:spPr>
          <a:xfrm>
            <a:off x="271272" y="1810512"/>
            <a:ext cx="11213592" cy="4524315"/>
          </a:xfrm>
          <a:prstGeom prst="rect">
            <a:avLst/>
          </a:prstGeom>
          <a:noFill/>
        </p:spPr>
        <p:txBody>
          <a:bodyPr wrap="square" lIns="91440" tIns="45720" rIns="91440" bIns="45720" rtlCol="0" anchor="t">
            <a:spAutoFit/>
          </a:bodyPr>
          <a:lstStyle/>
          <a:p>
            <a:pPr marL="514350" indent="-514350">
              <a:buAutoNum type="arabicPeriod"/>
            </a:pPr>
            <a:r>
              <a:rPr lang="es-ES" sz="2800" b="1">
                <a:solidFill>
                  <a:schemeClr val="bg1">
                    <a:lumMod val="50000"/>
                  </a:schemeClr>
                </a:solidFill>
                <a:cs typeface="Arial"/>
              </a:rPr>
              <a:t>Antecedentes en la gestión del RTILB</a:t>
            </a:r>
            <a:endParaRPr lang="es-ES">
              <a:solidFill>
                <a:schemeClr val="bg1">
                  <a:lumMod val="50000"/>
                </a:schemeClr>
              </a:solidFill>
            </a:endParaRPr>
          </a:p>
          <a:p>
            <a:pPr marL="514350" indent="-514350">
              <a:buFont typeface="+mj-lt"/>
              <a:buAutoNum type="arabicPeriod"/>
            </a:pPr>
            <a:r>
              <a:rPr lang="es-ES" sz="2800" b="1">
                <a:solidFill>
                  <a:schemeClr val="bg1">
                    <a:lumMod val="50000"/>
                  </a:schemeClr>
                </a:solidFill>
                <a:cs typeface="Arial"/>
              </a:rPr>
              <a:t>Descomponiendo la CE 025</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La circular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Capítulo XXXI</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MX" sz="2800" b="1">
                <a:solidFill>
                  <a:schemeClr val="bg1">
                    <a:lumMod val="50000"/>
                  </a:schemeClr>
                </a:solidFill>
                <a:cs typeface="Arial"/>
              </a:rPr>
              <a:t>Marco de Apetito de Riesgo y Gestión</a:t>
            </a:r>
            <a:endParaRPr lang="es-MX"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Definición del MAR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Gobierno de gestión del riesgo</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ES" sz="2800" b="1">
                <a:solidFill>
                  <a:schemeClr val="accent2"/>
                </a:solidFill>
                <a:cs typeface="Arial"/>
              </a:rPr>
              <a:t>RTILB en la vida real</a:t>
            </a:r>
            <a:endParaRPr lang="es-ES" sz="2800" b="1">
              <a:solidFill>
                <a:schemeClr val="accent2"/>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Casos de estudio</a:t>
            </a:r>
            <a:endParaRPr lang="es-ES" sz="2800" b="1">
              <a:solidFill>
                <a:schemeClr val="bg1">
                  <a:lumMod val="50000"/>
                </a:schemeClr>
              </a:solidFill>
              <a:cs typeface="Arial" panose="020B0604020202020204" pitchFamily="34" charset="0"/>
            </a:endParaRPr>
          </a:p>
          <a:p>
            <a:pPr marL="971550" lvl="1" indent="-514350">
              <a:buAutoNum type="arabicPeriod"/>
            </a:pPr>
            <a:r>
              <a:rPr lang="es-ES" sz="2000" i="1">
                <a:solidFill>
                  <a:schemeClr val="bg1">
                    <a:lumMod val="50000"/>
                  </a:schemeClr>
                </a:solidFill>
                <a:ea typeface="Calibri"/>
                <a:cs typeface="Arial"/>
              </a:rPr>
              <a:t>Coyuntura local</a:t>
            </a:r>
            <a:endParaRPr lang="es-ES" sz="2000" i="1">
              <a:solidFill>
                <a:schemeClr val="bg1">
                  <a:lumMod val="50000"/>
                </a:schemeClr>
              </a:solidFill>
              <a:cs typeface="Arial"/>
            </a:endParaRPr>
          </a:p>
          <a:p>
            <a:pPr marL="514350" indent="-514350">
              <a:buFont typeface="+mj-lt"/>
              <a:buAutoNum type="arabicPeriod"/>
            </a:pPr>
            <a:r>
              <a:rPr lang="es-ES" sz="2800" b="1">
                <a:solidFill>
                  <a:schemeClr val="bg1">
                    <a:lumMod val="50000"/>
                  </a:schemeClr>
                </a:solidFill>
                <a:cs typeface="Arial"/>
              </a:rPr>
              <a:t>Experiencia y retos en la implementación</a:t>
            </a:r>
          </a:p>
          <a:p>
            <a:pPr marL="514350" indent="-514350">
              <a:buAutoNum type="arabicPeriod"/>
            </a:pPr>
            <a:r>
              <a:rPr lang="es-ES" sz="2800" b="1">
                <a:solidFill>
                  <a:schemeClr val="bg1">
                    <a:lumMod val="50000"/>
                  </a:schemeClr>
                </a:solidFill>
                <a:ea typeface="Calibri"/>
                <a:cs typeface="Arial"/>
              </a:rPr>
              <a:t>Preguntas frecuentes</a:t>
            </a:r>
            <a:endParaRPr lang="es-ES" sz="2800" b="1">
              <a:solidFill>
                <a:schemeClr val="bg1">
                  <a:lumMod val="50000"/>
                </a:schemeClr>
              </a:solidFill>
              <a:ea typeface="Calibri"/>
              <a:cs typeface="Arial" panose="020B0604020202020204" pitchFamily="34" charset="0"/>
            </a:endParaRPr>
          </a:p>
        </p:txBody>
      </p:sp>
    </p:spTree>
    <p:extLst>
      <p:ext uri="{BB962C8B-B14F-4D97-AF65-F5344CB8AC3E}">
        <p14:creationId xmlns:p14="http://schemas.microsoft.com/office/powerpoint/2010/main" val="93831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8DA6D2-1257-48E6-8D9C-1F3531CE2DCD}"/>
              </a:ext>
            </a:extLst>
          </p:cNvPr>
          <p:cNvSpPr>
            <a:spLocks noGrp="1"/>
          </p:cNvSpPr>
          <p:nvPr>
            <p:ph type="title"/>
          </p:nvPr>
        </p:nvSpPr>
        <p:spPr>
          <a:xfrm>
            <a:off x="271272" y="72517"/>
            <a:ext cx="10515600" cy="1325563"/>
          </a:xfrm>
        </p:spPr>
        <p:txBody>
          <a:bodyPr>
            <a:normAutofit/>
          </a:bodyPr>
          <a:lstStyle/>
          <a:p>
            <a:r>
              <a:rPr lang="es-ES" sz="4400" b="1">
                <a:solidFill>
                  <a:schemeClr val="accent2"/>
                </a:solidFill>
                <a:cs typeface="Arial" panose="020B0604020202020204" pitchFamily="34" charset="0"/>
              </a:rPr>
              <a:t>Contenido</a:t>
            </a:r>
            <a:endParaRPr lang="es-CO" sz="4400" b="1">
              <a:solidFill>
                <a:schemeClr val="accent2"/>
              </a:solidFill>
              <a:cs typeface="Arial" panose="020B0604020202020204" pitchFamily="34" charset="0"/>
            </a:endParaRPr>
          </a:p>
        </p:txBody>
      </p:sp>
      <p:sp>
        <p:nvSpPr>
          <p:cNvPr id="5" name="CuadroTexto 4">
            <a:extLst>
              <a:ext uri="{FF2B5EF4-FFF2-40B4-BE49-F238E27FC236}">
                <a16:creationId xmlns:a16="http://schemas.microsoft.com/office/drawing/2014/main" id="{76BF7339-03E7-96BE-C14E-853DFE57B65A}"/>
              </a:ext>
            </a:extLst>
          </p:cNvPr>
          <p:cNvSpPr txBox="1"/>
          <p:nvPr/>
        </p:nvSpPr>
        <p:spPr>
          <a:xfrm>
            <a:off x="271272" y="1810512"/>
            <a:ext cx="11213592" cy="4524315"/>
          </a:xfrm>
          <a:prstGeom prst="rect">
            <a:avLst/>
          </a:prstGeom>
          <a:noFill/>
        </p:spPr>
        <p:txBody>
          <a:bodyPr wrap="square" lIns="91440" tIns="45720" rIns="91440" bIns="45720" rtlCol="0" anchor="t">
            <a:spAutoFit/>
          </a:bodyPr>
          <a:lstStyle/>
          <a:p>
            <a:pPr marL="514350" indent="-514350">
              <a:buAutoNum type="arabicPeriod"/>
            </a:pPr>
            <a:r>
              <a:rPr lang="es-ES" sz="2800" b="1">
                <a:solidFill>
                  <a:schemeClr val="bg1">
                    <a:lumMod val="50000"/>
                  </a:schemeClr>
                </a:solidFill>
                <a:cs typeface="Arial"/>
              </a:rPr>
              <a:t>Antecedentes en la gestión del RTILB</a:t>
            </a:r>
            <a:endParaRPr lang="es-ES">
              <a:solidFill>
                <a:schemeClr val="bg1">
                  <a:lumMod val="50000"/>
                </a:schemeClr>
              </a:solidFill>
            </a:endParaRPr>
          </a:p>
          <a:p>
            <a:pPr marL="514350" indent="-514350">
              <a:buFont typeface="+mj-lt"/>
              <a:buAutoNum type="arabicPeriod"/>
            </a:pPr>
            <a:r>
              <a:rPr lang="es-ES" sz="2800" b="1">
                <a:solidFill>
                  <a:schemeClr val="bg1">
                    <a:lumMod val="50000"/>
                  </a:schemeClr>
                </a:solidFill>
                <a:cs typeface="Arial"/>
              </a:rPr>
              <a:t>Descomponiendo la CE 025</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La Circular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Capítulo XXXI</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MX" sz="2800" b="1">
                <a:solidFill>
                  <a:schemeClr val="bg1">
                    <a:lumMod val="50000"/>
                  </a:schemeClr>
                </a:solidFill>
                <a:cs typeface="Arial"/>
              </a:rPr>
              <a:t>Marco de Apetito de Riesgo y Gestión</a:t>
            </a:r>
            <a:endParaRPr lang="es-MX"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Definición del MAR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Gobierno de gestión del riesgo</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ES" sz="2800" b="1">
                <a:solidFill>
                  <a:schemeClr val="bg1">
                    <a:lumMod val="50000"/>
                  </a:schemeClr>
                </a:solidFill>
                <a:cs typeface="Arial"/>
              </a:rPr>
              <a:t>RTILB en la vida real</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Casos de estudio</a:t>
            </a:r>
            <a:endParaRPr lang="es-ES" sz="2800" b="1">
              <a:solidFill>
                <a:schemeClr val="bg1">
                  <a:lumMod val="50000"/>
                </a:schemeClr>
              </a:solidFill>
              <a:cs typeface="Arial" panose="020B0604020202020204" pitchFamily="34" charset="0"/>
            </a:endParaRPr>
          </a:p>
          <a:p>
            <a:pPr marL="971550" lvl="1" indent="-514350">
              <a:buAutoNum type="arabicPeriod"/>
            </a:pPr>
            <a:r>
              <a:rPr lang="es-ES" sz="2000" i="1">
                <a:solidFill>
                  <a:schemeClr val="bg1">
                    <a:lumMod val="50000"/>
                  </a:schemeClr>
                </a:solidFill>
                <a:ea typeface="Calibri"/>
                <a:cs typeface="Arial"/>
              </a:rPr>
              <a:t>Coyuntura local</a:t>
            </a:r>
            <a:endParaRPr lang="es-ES" sz="2000" i="1">
              <a:solidFill>
                <a:schemeClr val="bg1">
                  <a:lumMod val="50000"/>
                </a:schemeClr>
              </a:solidFill>
              <a:cs typeface="Arial"/>
            </a:endParaRPr>
          </a:p>
          <a:p>
            <a:pPr marL="514350" indent="-514350">
              <a:buFont typeface="+mj-lt"/>
              <a:buAutoNum type="arabicPeriod"/>
            </a:pPr>
            <a:r>
              <a:rPr lang="es-ES" sz="2800" b="1">
                <a:solidFill>
                  <a:schemeClr val="bg1">
                    <a:lumMod val="50000"/>
                  </a:schemeClr>
                </a:solidFill>
                <a:cs typeface="Arial"/>
              </a:rPr>
              <a:t>Experiencia y retos en la implementación</a:t>
            </a:r>
          </a:p>
          <a:p>
            <a:pPr marL="514350" indent="-514350">
              <a:buAutoNum type="arabicPeriod"/>
            </a:pPr>
            <a:r>
              <a:rPr lang="es-ES" sz="2800" b="1">
                <a:solidFill>
                  <a:schemeClr val="bg1">
                    <a:lumMod val="50000"/>
                  </a:schemeClr>
                </a:solidFill>
                <a:ea typeface="Calibri"/>
                <a:cs typeface="Arial"/>
              </a:rPr>
              <a:t>Preguntas frecuentes</a:t>
            </a:r>
            <a:endParaRPr lang="es-ES" sz="2800" b="1">
              <a:solidFill>
                <a:schemeClr val="bg1">
                  <a:lumMod val="50000"/>
                </a:schemeClr>
              </a:solidFill>
              <a:ea typeface="Calibri"/>
              <a:cs typeface="Arial" panose="020B0604020202020204" pitchFamily="34" charset="0"/>
            </a:endParaRPr>
          </a:p>
        </p:txBody>
      </p:sp>
    </p:spTree>
    <p:extLst>
      <p:ext uri="{BB962C8B-B14F-4D97-AF65-F5344CB8AC3E}">
        <p14:creationId xmlns:p14="http://schemas.microsoft.com/office/powerpoint/2010/main" val="117566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4. RTILB en la vida real </a:t>
            </a:r>
            <a:r>
              <a:rPr lang="es-MX">
                <a:solidFill>
                  <a:schemeClr val="bg1">
                    <a:lumMod val="75000"/>
                  </a:schemeClr>
                </a:solidFill>
              </a:rPr>
              <a:t>|Caso Silicon Valley</a:t>
            </a:r>
            <a:endParaRPr lang="es-CO">
              <a:solidFill>
                <a:schemeClr val="bg1">
                  <a:lumMod val="75000"/>
                </a:schemeClr>
              </a:solidFill>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20</a:t>
            </a:fld>
            <a:endParaRPr lang="es-CO"/>
          </a:p>
        </p:txBody>
      </p:sp>
      <p:sp>
        <p:nvSpPr>
          <p:cNvPr id="6" name="CuadroTexto 5">
            <a:extLst>
              <a:ext uri="{FF2B5EF4-FFF2-40B4-BE49-F238E27FC236}">
                <a16:creationId xmlns:a16="http://schemas.microsoft.com/office/drawing/2014/main" id="{D20B75F9-69A2-F73A-6B16-B8FF283CF9C7}"/>
              </a:ext>
            </a:extLst>
          </p:cNvPr>
          <p:cNvSpPr txBox="1"/>
          <p:nvPr/>
        </p:nvSpPr>
        <p:spPr>
          <a:xfrm>
            <a:off x="1252728" y="1929384"/>
            <a:ext cx="9902952" cy="3139321"/>
          </a:xfrm>
          <a:prstGeom prst="rect">
            <a:avLst/>
          </a:prstGeom>
          <a:noFill/>
        </p:spPr>
        <p:txBody>
          <a:bodyPr wrap="square" rtlCol="0">
            <a:spAutoFit/>
          </a:bodyPr>
          <a:lstStyle/>
          <a:p>
            <a:r>
              <a:rPr lang="es-MX"/>
              <a:t>Silicon Valley </a:t>
            </a:r>
            <a:r>
              <a:rPr lang="es-MX" err="1"/>
              <a:t>Group</a:t>
            </a:r>
            <a:r>
              <a:rPr lang="es-MX"/>
              <a:t>:</a:t>
            </a:r>
          </a:p>
          <a:p>
            <a:pPr marL="285750" indent="-285750">
              <a:buFont typeface="Arial" panose="020B0604020202020204" pitchFamily="34" charset="0"/>
              <a:buChar char="•"/>
            </a:pPr>
            <a:r>
              <a:rPr lang="es-MX"/>
              <a:t>Sede en Santa Clara, California, EE.UU.</a:t>
            </a:r>
          </a:p>
          <a:p>
            <a:pPr marL="285750" indent="-285750">
              <a:buFont typeface="Arial" panose="020B0604020202020204" pitchFamily="34" charset="0"/>
              <a:buChar char="•"/>
            </a:pPr>
            <a:r>
              <a:rPr lang="es-MX"/>
              <a:t>Contaba con rating A1, centrado en empresas de tecnología, algunas emergentes y respaldadas por capital riesgo</a:t>
            </a:r>
          </a:p>
          <a:p>
            <a:pPr marL="285750" indent="-285750">
              <a:buFont typeface="Arial" panose="020B0604020202020204" pitchFamily="34" charset="0"/>
              <a:buChar char="•"/>
            </a:pPr>
            <a:r>
              <a:rPr lang="es-MX"/>
              <a:t>Concentraba el 44% de las empresas de tecnología de la zona</a:t>
            </a:r>
          </a:p>
          <a:p>
            <a:pPr marL="285750" indent="-285750">
              <a:buFont typeface="Arial" panose="020B0604020202020204" pitchFamily="34" charset="0"/>
              <a:buChar char="•"/>
            </a:pPr>
            <a:endParaRPr lang="es-MX"/>
          </a:p>
          <a:p>
            <a:pPr marL="285750" indent="-285750">
              <a:buFont typeface="Arial" panose="020B0604020202020204" pitchFamily="34" charset="0"/>
              <a:buChar char="•"/>
            </a:pPr>
            <a:r>
              <a:rPr lang="es-MX"/>
              <a:t>En un año (marzo 2020 a marzo 2021) se duplicaron los depósitos vista, llegando a 124 mil millones de dólares</a:t>
            </a:r>
          </a:p>
          <a:p>
            <a:pPr marL="285750" indent="-285750">
              <a:buFont typeface="Arial" panose="020B0604020202020204" pitchFamily="34" charset="0"/>
              <a:buChar char="•"/>
            </a:pPr>
            <a:r>
              <a:rPr lang="es-MX"/>
              <a:t>Este fondeo fue invertido en Tesoros de largo plazo, clasificados al vencimiento</a:t>
            </a:r>
          </a:p>
          <a:p>
            <a:pPr marL="285750" indent="-285750">
              <a:buFont typeface="Arial" panose="020B0604020202020204" pitchFamily="34" charset="0"/>
              <a:buChar char="•"/>
            </a:pPr>
            <a:endParaRPr lang="es-MX"/>
          </a:p>
          <a:p>
            <a:endParaRPr lang="es-CO"/>
          </a:p>
        </p:txBody>
      </p:sp>
    </p:spTree>
    <p:extLst>
      <p:ext uri="{BB962C8B-B14F-4D97-AF65-F5344CB8AC3E}">
        <p14:creationId xmlns:p14="http://schemas.microsoft.com/office/powerpoint/2010/main" val="257315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4. RTILB en la vida real </a:t>
            </a:r>
            <a:r>
              <a:rPr lang="es-MX">
                <a:solidFill>
                  <a:schemeClr val="bg1">
                    <a:lumMod val="75000"/>
                  </a:schemeClr>
                </a:solidFill>
              </a:rPr>
              <a:t>|Caso Silicon Valley</a:t>
            </a:r>
            <a:endParaRPr lang="es-CO">
              <a:solidFill>
                <a:schemeClr val="bg1">
                  <a:lumMod val="75000"/>
                </a:schemeClr>
              </a:solidFill>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21</a:t>
            </a:fld>
            <a:endParaRPr lang="es-CO"/>
          </a:p>
        </p:txBody>
      </p:sp>
      <p:pic>
        <p:nvPicPr>
          <p:cNvPr id="5" name="Imagen 4">
            <a:extLst>
              <a:ext uri="{FF2B5EF4-FFF2-40B4-BE49-F238E27FC236}">
                <a16:creationId xmlns:a16="http://schemas.microsoft.com/office/drawing/2014/main" id="{73E6E84D-8290-67A3-BA1B-11DC6ACF694B}"/>
              </a:ext>
            </a:extLst>
          </p:cNvPr>
          <p:cNvPicPr>
            <a:picLocks noChangeAspect="1"/>
          </p:cNvPicPr>
          <p:nvPr/>
        </p:nvPicPr>
        <p:blipFill>
          <a:blip r:embed="rId2"/>
          <a:stretch>
            <a:fillRect/>
          </a:stretch>
        </p:blipFill>
        <p:spPr>
          <a:xfrm>
            <a:off x="251924" y="1923973"/>
            <a:ext cx="6041928" cy="3385145"/>
          </a:xfrm>
          <a:prstGeom prst="rect">
            <a:avLst/>
          </a:prstGeom>
        </p:spPr>
      </p:pic>
      <p:pic>
        <p:nvPicPr>
          <p:cNvPr id="12" name="Imagen 11">
            <a:extLst>
              <a:ext uri="{FF2B5EF4-FFF2-40B4-BE49-F238E27FC236}">
                <a16:creationId xmlns:a16="http://schemas.microsoft.com/office/drawing/2014/main" id="{434F3DAB-41AA-C4AB-6DD9-DC2BAAF5083B}"/>
              </a:ext>
            </a:extLst>
          </p:cNvPr>
          <p:cNvPicPr>
            <a:picLocks noChangeAspect="1"/>
          </p:cNvPicPr>
          <p:nvPr/>
        </p:nvPicPr>
        <p:blipFill>
          <a:blip r:embed="rId3"/>
          <a:stretch>
            <a:fillRect/>
          </a:stretch>
        </p:blipFill>
        <p:spPr>
          <a:xfrm>
            <a:off x="6293852" y="2612571"/>
            <a:ext cx="5794961" cy="2508070"/>
          </a:xfrm>
          <a:prstGeom prst="rect">
            <a:avLst/>
          </a:prstGeom>
        </p:spPr>
      </p:pic>
      <p:sp>
        <p:nvSpPr>
          <p:cNvPr id="13" name="CuadroTexto 6">
            <a:extLst>
              <a:ext uri="{FF2B5EF4-FFF2-40B4-BE49-F238E27FC236}">
                <a16:creationId xmlns:a16="http://schemas.microsoft.com/office/drawing/2014/main" id="{45E6E7A0-BF17-A68B-08ED-2DA49537895C}"/>
              </a:ext>
            </a:extLst>
          </p:cNvPr>
          <p:cNvSpPr txBox="1"/>
          <p:nvPr/>
        </p:nvSpPr>
        <p:spPr>
          <a:xfrm>
            <a:off x="0" y="6034566"/>
            <a:ext cx="9148971"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400" err="1">
                <a:cs typeface="Times New Roman" panose="02020603050405020304" pitchFamily="18" charset="0"/>
              </a:rPr>
              <a:t>Review</a:t>
            </a:r>
            <a:r>
              <a:rPr lang="es-MX" sz="1400">
                <a:cs typeface="Times New Roman" panose="02020603050405020304" pitchFamily="18" charset="0"/>
              </a:rPr>
              <a:t> </a:t>
            </a:r>
            <a:r>
              <a:rPr lang="es-MX" sz="1400" err="1">
                <a:cs typeface="Times New Roman" panose="02020603050405020304" pitchFamily="18" charset="0"/>
              </a:rPr>
              <a:t>of</a:t>
            </a:r>
            <a:r>
              <a:rPr lang="es-MX" sz="1400">
                <a:cs typeface="Times New Roman" panose="02020603050405020304" pitchFamily="18" charset="0"/>
              </a:rPr>
              <a:t> </a:t>
            </a:r>
            <a:r>
              <a:rPr lang="es-MX" sz="1400" err="1">
                <a:cs typeface="Times New Roman" panose="02020603050405020304" pitchFamily="18" charset="0"/>
              </a:rPr>
              <a:t>the</a:t>
            </a:r>
            <a:r>
              <a:rPr lang="es-MX" sz="1400">
                <a:cs typeface="Times New Roman" panose="02020603050405020304" pitchFamily="18" charset="0"/>
              </a:rPr>
              <a:t> Federal </a:t>
            </a:r>
            <a:r>
              <a:rPr lang="es-MX" sz="1400" err="1">
                <a:cs typeface="Times New Roman" panose="02020603050405020304" pitchFamily="18" charset="0"/>
              </a:rPr>
              <a:t>Reserve’s</a:t>
            </a:r>
            <a:r>
              <a:rPr lang="es-MX" sz="1400">
                <a:cs typeface="Times New Roman" panose="02020603050405020304" pitchFamily="18" charset="0"/>
              </a:rPr>
              <a:t> </a:t>
            </a:r>
            <a:r>
              <a:rPr lang="es-MX" sz="1400" err="1">
                <a:cs typeface="Times New Roman" panose="02020603050405020304" pitchFamily="18" charset="0"/>
              </a:rPr>
              <a:t>Supervision</a:t>
            </a:r>
            <a:r>
              <a:rPr lang="es-MX" sz="1400">
                <a:cs typeface="Times New Roman" panose="02020603050405020304" pitchFamily="18" charset="0"/>
              </a:rPr>
              <a:t> and </a:t>
            </a:r>
            <a:r>
              <a:rPr lang="es-MX" sz="1400" err="1">
                <a:cs typeface="Times New Roman" panose="02020603050405020304" pitchFamily="18" charset="0"/>
              </a:rPr>
              <a:t>Regulation</a:t>
            </a:r>
            <a:r>
              <a:rPr lang="es-MX" sz="1400">
                <a:cs typeface="Times New Roman" panose="02020603050405020304" pitchFamily="18" charset="0"/>
              </a:rPr>
              <a:t> </a:t>
            </a:r>
            <a:r>
              <a:rPr lang="es-MX" sz="1400" err="1">
                <a:cs typeface="Times New Roman" panose="02020603050405020304" pitchFamily="18" charset="0"/>
              </a:rPr>
              <a:t>of</a:t>
            </a:r>
            <a:r>
              <a:rPr lang="es-MX" sz="1400">
                <a:cs typeface="Times New Roman" panose="02020603050405020304" pitchFamily="18" charset="0"/>
              </a:rPr>
              <a:t> Silicon Valley Bank (2023)</a:t>
            </a:r>
            <a:endParaRPr lang="es-CO" sz="1400">
              <a:cs typeface="Times New Roman" panose="02020603050405020304" pitchFamily="18" charset="0"/>
            </a:endParaRPr>
          </a:p>
        </p:txBody>
      </p:sp>
    </p:spTree>
    <p:extLst>
      <p:ext uri="{BB962C8B-B14F-4D97-AF65-F5344CB8AC3E}">
        <p14:creationId xmlns:p14="http://schemas.microsoft.com/office/powerpoint/2010/main" val="283763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4. RTILB en la vida real </a:t>
            </a:r>
            <a:r>
              <a:rPr lang="es-MX">
                <a:solidFill>
                  <a:schemeClr val="bg1">
                    <a:lumMod val="75000"/>
                  </a:schemeClr>
                </a:solidFill>
              </a:rPr>
              <a:t>|Caso Silicon Valley</a:t>
            </a:r>
            <a:endParaRPr lang="es-CO">
              <a:solidFill>
                <a:schemeClr val="bg1">
                  <a:lumMod val="75000"/>
                </a:schemeClr>
              </a:solidFill>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22</a:t>
            </a:fld>
            <a:endParaRPr lang="es-CO"/>
          </a:p>
        </p:txBody>
      </p:sp>
      <p:pic>
        <p:nvPicPr>
          <p:cNvPr id="10" name="Imagen 9">
            <a:extLst>
              <a:ext uri="{FF2B5EF4-FFF2-40B4-BE49-F238E27FC236}">
                <a16:creationId xmlns:a16="http://schemas.microsoft.com/office/drawing/2014/main" id="{FDE56FF3-6C41-2F6F-95FF-DF21FC8A4EC2}"/>
              </a:ext>
            </a:extLst>
          </p:cNvPr>
          <p:cNvPicPr>
            <a:picLocks noChangeAspect="1"/>
          </p:cNvPicPr>
          <p:nvPr/>
        </p:nvPicPr>
        <p:blipFill>
          <a:blip r:embed="rId2"/>
          <a:stretch>
            <a:fillRect/>
          </a:stretch>
        </p:blipFill>
        <p:spPr>
          <a:xfrm>
            <a:off x="180434" y="1840979"/>
            <a:ext cx="5137725" cy="4027976"/>
          </a:xfrm>
          <a:prstGeom prst="rect">
            <a:avLst/>
          </a:prstGeom>
        </p:spPr>
      </p:pic>
      <p:pic>
        <p:nvPicPr>
          <p:cNvPr id="6" name="Imagen 5">
            <a:extLst>
              <a:ext uri="{FF2B5EF4-FFF2-40B4-BE49-F238E27FC236}">
                <a16:creationId xmlns:a16="http://schemas.microsoft.com/office/drawing/2014/main" id="{3C605AEF-809D-D3D1-4994-74F2EA5BE87E}"/>
              </a:ext>
            </a:extLst>
          </p:cNvPr>
          <p:cNvPicPr>
            <a:picLocks noChangeAspect="1"/>
          </p:cNvPicPr>
          <p:nvPr/>
        </p:nvPicPr>
        <p:blipFill>
          <a:blip r:embed="rId3"/>
          <a:stretch>
            <a:fillRect/>
          </a:stretch>
        </p:blipFill>
        <p:spPr>
          <a:xfrm>
            <a:off x="5293783" y="1840979"/>
            <a:ext cx="6726104" cy="4027976"/>
          </a:xfrm>
          <a:prstGeom prst="rect">
            <a:avLst/>
          </a:prstGeom>
        </p:spPr>
      </p:pic>
      <p:sp>
        <p:nvSpPr>
          <p:cNvPr id="7" name="CuadroTexto 6">
            <a:extLst>
              <a:ext uri="{FF2B5EF4-FFF2-40B4-BE49-F238E27FC236}">
                <a16:creationId xmlns:a16="http://schemas.microsoft.com/office/drawing/2014/main" id="{F1D9630C-5797-664F-FA79-769DC81B3272}"/>
              </a:ext>
            </a:extLst>
          </p:cNvPr>
          <p:cNvSpPr txBox="1"/>
          <p:nvPr/>
        </p:nvSpPr>
        <p:spPr>
          <a:xfrm>
            <a:off x="0" y="6034566"/>
            <a:ext cx="9148971"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400" err="1">
                <a:cs typeface="Times New Roman" panose="02020603050405020304" pitchFamily="18" charset="0"/>
              </a:rPr>
              <a:t>Review</a:t>
            </a:r>
            <a:r>
              <a:rPr lang="es-MX" sz="1400">
                <a:cs typeface="Times New Roman" panose="02020603050405020304" pitchFamily="18" charset="0"/>
              </a:rPr>
              <a:t> </a:t>
            </a:r>
            <a:r>
              <a:rPr lang="es-MX" sz="1400" err="1">
                <a:cs typeface="Times New Roman" panose="02020603050405020304" pitchFamily="18" charset="0"/>
              </a:rPr>
              <a:t>of</a:t>
            </a:r>
            <a:r>
              <a:rPr lang="es-MX" sz="1400">
                <a:cs typeface="Times New Roman" panose="02020603050405020304" pitchFamily="18" charset="0"/>
              </a:rPr>
              <a:t> </a:t>
            </a:r>
            <a:r>
              <a:rPr lang="es-MX" sz="1400" err="1">
                <a:cs typeface="Times New Roman" panose="02020603050405020304" pitchFamily="18" charset="0"/>
              </a:rPr>
              <a:t>the</a:t>
            </a:r>
            <a:r>
              <a:rPr lang="es-MX" sz="1400">
                <a:cs typeface="Times New Roman" panose="02020603050405020304" pitchFamily="18" charset="0"/>
              </a:rPr>
              <a:t> Federal </a:t>
            </a:r>
            <a:r>
              <a:rPr lang="es-MX" sz="1400" err="1">
                <a:cs typeface="Times New Roman" panose="02020603050405020304" pitchFamily="18" charset="0"/>
              </a:rPr>
              <a:t>Reserve’s</a:t>
            </a:r>
            <a:r>
              <a:rPr lang="es-MX" sz="1400">
                <a:cs typeface="Times New Roman" panose="02020603050405020304" pitchFamily="18" charset="0"/>
              </a:rPr>
              <a:t> </a:t>
            </a:r>
            <a:r>
              <a:rPr lang="es-MX" sz="1400" err="1">
                <a:cs typeface="Times New Roman" panose="02020603050405020304" pitchFamily="18" charset="0"/>
              </a:rPr>
              <a:t>Supervision</a:t>
            </a:r>
            <a:r>
              <a:rPr lang="es-MX" sz="1400">
                <a:cs typeface="Times New Roman" panose="02020603050405020304" pitchFamily="18" charset="0"/>
              </a:rPr>
              <a:t> and </a:t>
            </a:r>
            <a:r>
              <a:rPr lang="es-MX" sz="1400" err="1">
                <a:cs typeface="Times New Roman" panose="02020603050405020304" pitchFamily="18" charset="0"/>
              </a:rPr>
              <a:t>Regulation</a:t>
            </a:r>
            <a:r>
              <a:rPr lang="es-MX" sz="1400">
                <a:cs typeface="Times New Roman" panose="02020603050405020304" pitchFamily="18" charset="0"/>
              </a:rPr>
              <a:t> </a:t>
            </a:r>
            <a:r>
              <a:rPr lang="es-MX" sz="1400" err="1">
                <a:cs typeface="Times New Roman" panose="02020603050405020304" pitchFamily="18" charset="0"/>
              </a:rPr>
              <a:t>of</a:t>
            </a:r>
            <a:r>
              <a:rPr lang="es-MX" sz="1400">
                <a:cs typeface="Times New Roman" panose="02020603050405020304" pitchFamily="18" charset="0"/>
              </a:rPr>
              <a:t> Silicon Valley Bank (2023)</a:t>
            </a:r>
            <a:endParaRPr lang="es-CO" sz="1400">
              <a:cs typeface="Times New Roman" panose="02020603050405020304" pitchFamily="18" charset="0"/>
            </a:endParaRPr>
          </a:p>
        </p:txBody>
      </p:sp>
    </p:spTree>
    <p:extLst>
      <p:ext uri="{BB962C8B-B14F-4D97-AF65-F5344CB8AC3E}">
        <p14:creationId xmlns:p14="http://schemas.microsoft.com/office/powerpoint/2010/main" val="149968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4. RTILB en la vida real </a:t>
            </a:r>
            <a:r>
              <a:rPr lang="es-MX">
                <a:solidFill>
                  <a:schemeClr val="bg1">
                    <a:lumMod val="75000"/>
                  </a:schemeClr>
                </a:solidFill>
              </a:rPr>
              <a:t>|Caso Silicon Valley</a:t>
            </a:r>
            <a:endParaRPr lang="es-CO">
              <a:solidFill>
                <a:schemeClr val="bg1">
                  <a:lumMod val="75000"/>
                </a:schemeClr>
              </a:solidFill>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23</a:t>
            </a:fld>
            <a:endParaRPr lang="es-CO"/>
          </a:p>
        </p:txBody>
      </p:sp>
      <p:sp>
        <p:nvSpPr>
          <p:cNvPr id="7" name="CuadroTexto 6">
            <a:extLst>
              <a:ext uri="{FF2B5EF4-FFF2-40B4-BE49-F238E27FC236}">
                <a16:creationId xmlns:a16="http://schemas.microsoft.com/office/drawing/2014/main" id="{F1D9630C-5797-664F-FA79-769DC81B3272}"/>
              </a:ext>
            </a:extLst>
          </p:cNvPr>
          <p:cNvSpPr txBox="1"/>
          <p:nvPr/>
        </p:nvSpPr>
        <p:spPr>
          <a:xfrm>
            <a:off x="0" y="6034566"/>
            <a:ext cx="9148971"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400" err="1">
                <a:cs typeface="Times New Roman" panose="02020603050405020304" pitchFamily="18" charset="0"/>
              </a:rPr>
              <a:t>Review</a:t>
            </a:r>
            <a:r>
              <a:rPr lang="es-MX" sz="1400">
                <a:cs typeface="Times New Roman" panose="02020603050405020304" pitchFamily="18" charset="0"/>
              </a:rPr>
              <a:t> </a:t>
            </a:r>
            <a:r>
              <a:rPr lang="es-MX" sz="1400" err="1">
                <a:cs typeface="Times New Roman" panose="02020603050405020304" pitchFamily="18" charset="0"/>
              </a:rPr>
              <a:t>of</a:t>
            </a:r>
            <a:r>
              <a:rPr lang="es-MX" sz="1400">
                <a:cs typeface="Times New Roman" panose="02020603050405020304" pitchFamily="18" charset="0"/>
              </a:rPr>
              <a:t> </a:t>
            </a:r>
            <a:r>
              <a:rPr lang="es-MX" sz="1400" err="1">
                <a:cs typeface="Times New Roman" panose="02020603050405020304" pitchFamily="18" charset="0"/>
              </a:rPr>
              <a:t>the</a:t>
            </a:r>
            <a:r>
              <a:rPr lang="es-MX" sz="1400">
                <a:cs typeface="Times New Roman" panose="02020603050405020304" pitchFamily="18" charset="0"/>
              </a:rPr>
              <a:t> Federal </a:t>
            </a:r>
            <a:r>
              <a:rPr lang="es-MX" sz="1400" err="1">
                <a:cs typeface="Times New Roman" panose="02020603050405020304" pitchFamily="18" charset="0"/>
              </a:rPr>
              <a:t>Reserve’s</a:t>
            </a:r>
            <a:r>
              <a:rPr lang="es-MX" sz="1400">
                <a:cs typeface="Times New Roman" panose="02020603050405020304" pitchFamily="18" charset="0"/>
              </a:rPr>
              <a:t> </a:t>
            </a:r>
            <a:r>
              <a:rPr lang="es-MX" sz="1400" err="1">
                <a:cs typeface="Times New Roman" panose="02020603050405020304" pitchFamily="18" charset="0"/>
              </a:rPr>
              <a:t>Supervision</a:t>
            </a:r>
            <a:r>
              <a:rPr lang="es-MX" sz="1400">
                <a:cs typeface="Times New Roman" panose="02020603050405020304" pitchFamily="18" charset="0"/>
              </a:rPr>
              <a:t> and </a:t>
            </a:r>
            <a:r>
              <a:rPr lang="es-MX" sz="1400" err="1">
                <a:cs typeface="Times New Roman" panose="02020603050405020304" pitchFamily="18" charset="0"/>
              </a:rPr>
              <a:t>Regulation</a:t>
            </a:r>
            <a:r>
              <a:rPr lang="es-MX" sz="1400">
                <a:cs typeface="Times New Roman" panose="02020603050405020304" pitchFamily="18" charset="0"/>
              </a:rPr>
              <a:t> </a:t>
            </a:r>
            <a:r>
              <a:rPr lang="es-MX" sz="1400" err="1">
                <a:cs typeface="Times New Roman" panose="02020603050405020304" pitchFamily="18" charset="0"/>
              </a:rPr>
              <a:t>of</a:t>
            </a:r>
            <a:r>
              <a:rPr lang="es-MX" sz="1400">
                <a:cs typeface="Times New Roman" panose="02020603050405020304" pitchFamily="18" charset="0"/>
              </a:rPr>
              <a:t> Silicon Valley Bank (2023)</a:t>
            </a:r>
            <a:endParaRPr lang="es-CO" sz="1400">
              <a:cs typeface="Times New Roman" panose="02020603050405020304" pitchFamily="18" charset="0"/>
            </a:endParaRPr>
          </a:p>
        </p:txBody>
      </p:sp>
      <p:pic>
        <p:nvPicPr>
          <p:cNvPr id="5" name="Imagen 4">
            <a:extLst>
              <a:ext uri="{FF2B5EF4-FFF2-40B4-BE49-F238E27FC236}">
                <a16:creationId xmlns:a16="http://schemas.microsoft.com/office/drawing/2014/main" id="{C9242E8B-FF58-71A8-6539-A5D520E5B4BC}"/>
              </a:ext>
            </a:extLst>
          </p:cNvPr>
          <p:cNvPicPr>
            <a:picLocks noChangeAspect="1"/>
          </p:cNvPicPr>
          <p:nvPr/>
        </p:nvPicPr>
        <p:blipFill>
          <a:blip r:embed="rId2"/>
          <a:stretch>
            <a:fillRect/>
          </a:stretch>
        </p:blipFill>
        <p:spPr>
          <a:xfrm>
            <a:off x="2517564" y="1837630"/>
            <a:ext cx="7156871" cy="4031351"/>
          </a:xfrm>
          <a:prstGeom prst="rect">
            <a:avLst/>
          </a:prstGeom>
        </p:spPr>
      </p:pic>
    </p:spTree>
    <p:extLst>
      <p:ext uri="{BB962C8B-B14F-4D97-AF65-F5344CB8AC3E}">
        <p14:creationId xmlns:p14="http://schemas.microsoft.com/office/powerpoint/2010/main" val="333429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4. RTILB en la vida real </a:t>
            </a:r>
            <a:r>
              <a:rPr lang="es-MX">
                <a:solidFill>
                  <a:schemeClr val="bg1">
                    <a:lumMod val="75000"/>
                  </a:schemeClr>
                </a:solidFill>
              </a:rPr>
              <a:t>|Coyuntura Local</a:t>
            </a:r>
            <a:endParaRPr lang="es-CO">
              <a:solidFill>
                <a:schemeClr val="bg1">
                  <a:lumMod val="75000"/>
                </a:schemeClr>
              </a:solidFill>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24</a:t>
            </a:fld>
            <a:endParaRPr lang="es-CO"/>
          </a:p>
        </p:txBody>
      </p:sp>
      <p:grpSp>
        <p:nvGrpSpPr>
          <p:cNvPr id="9" name="Grupo 8">
            <a:extLst>
              <a:ext uri="{FF2B5EF4-FFF2-40B4-BE49-F238E27FC236}">
                <a16:creationId xmlns:a16="http://schemas.microsoft.com/office/drawing/2014/main" id="{48047746-0C9B-A3FC-C4A1-D4CBC04329B3}"/>
              </a:ext>
            </a:extLst>
          </p:cNvPr>
          <p:cNvGrpSpPr/>
          <p:nvPr/>
        </p:nvGrpSpPr>
        <p:grpSpPr>
          <a:xfrm>
            <a:off x="3357568" y="1965960"/>
            <a:ext cx="5476864" cy="4212346"/>
            <a:chOff x="1194318" y="1809939"/>
            <a:chExt cx="5974186" cy="4468378"/>
          </a:xfrm>
        </p:grpSpPr>
        <p:pic>
          <p:nvPicPr>
            <p:cNvPr id="6" name="Imagen 5">
              <a:extLst>
                <a:ext uri="{FF2B5EF4-FFF2-40B4-BE49-F238E27FC236}">
                  <a16:creationId xmlns:a16="http://schemas.microsoft.com/office/drawing/2014/main" id="{2EC13455-EE99-9B46-DF90-205D1E8FABC0}"/>
                </a:ext>
              </a:extLst>
            </p:cNvPr>
            <p:cNvPicPr>
              <a:picLocks noChangeAspect="1"/>
            </p:cNvPicPr>
            <p:nvPr/>
          </p:nvPicPr>
          <p:blipFill>
            <a:blip r:embed="rId2"/>
            <a:stretch>
              <a:fillRect/>
            </a:stretch>
          </p:blipFill>
          <p:spPr>
            <a:xfrm>
              <a:off x="1194318" y="1809939"/>
              <a:ext cx="5974186" cy="4468378"/>
            </a:xfrm>
            <a:prstGeom prst="rect">
              <a:avLst/>
            </a:prstGeom>
          </p:spPr>
        </p:pic>
        <p:sp>
          <p:nvSpPr>
            <p:cNvPr id="7" name="CuadroTexto 6">
              <a:extLst>
                <a:ext uri="{FF2B5EF4-FFF2-40B4-BE49-F238E27FC236}">
                  <a16:creationId xmlns:a16="http://schemas.microsoft.com/office/drawing/2014/main" id="{7C1CE414-13E8-828F-4564-AE1C0EB2DAA0}"/>
                </a:ext>
              </a:extLst>
            </p:cNvPr>
            <p:cNvSpPr txBox="1"/>
            <p:nvPr/>
          </p:nvSpPr>
          <p:spPr>
            <a:xfrm>
              <a:off x="3780195" y="4508361"/>
              <a:ext cx="821094" cy="261610"/>
            </a:xfrm>
            <a:prstGeom prst="rect">
              <a:avLst/>
            </a:prstGeom>
            <a:noFill/>
          </p:spPr>
          <p:txBody>
            <a:bodyPr wrap="square" rtlCol="0">
              <a:spAutoFit/>
            </a:bodyPr>
            <a:lstStyle/>
            <a:p>
              <a:r>
                <a:rPr lang="es-MX" sz="1100"/>
                <a:t>1,75%</a:t>
              </a:r>
              <a:endParaRPr lang="es-CO" sz="1100"/>
            </a:p>
          </p:txBody>
        </p:sp>
        <p:sp>
          <p:nvSpPr>
            <p:cNvPr id="8" name="CuadroTexto 7">
              <a:extLst>
                <a:ext uri="{FF2B5EF4-FFF2-40B4-BE49-F238E27FC236}">
                  <a16:creationId xmlns:a16="http://schemas.microsoft.com/office/drawing/2014/main" id="{AEBA9FE5-9983-5D9A-BC7B-AA23038A6FAE}"/>
                </a:ext>
              </a:extLst>
            </p:cNvPr>
            <p:cNvSpPr txBox="1"/>
            <p:nvPr/>
          </p:nvSpPr>
          <p:spPr>
            <a:xfrm>
              <a:off x="4907902" y="2269366"/>
              <a:ext cx="1063689" cy="261610"/>
            </a:xfrm>
            <a:prstGeom prst="rect">
              <a:avLst/>
            </a:prstGeom>
            <a:noFill/>
          </p:spPr>
          <p:txBody>
            <a:bodyPr wrap="square" rtlCol="0">
              <a:spAutoFit/>
            </a:bodyPr>
            <a:lstStyle/>
            <a:p>
              <a:r>
                <a:rPr lang="es-MX" sz="1100"/>
                <a:t>13,25%</a:t>
              </a:r>
              <a:endParaRPr lang="es-CO" sz="1100"/>
            </a:p>
          </p:txBody>
        </p:sp>
      </p:grpSp>
    </p:spTree>
    <p:extLst>
      <p:ext uri="{BB962C8B-B14F-4D97-AF65-F5344CB8AC3E}">
        <p14:creationId xmlns:p14="http://schemas.microsoft.com/office/powerpoint/2010/main" val="259598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4. RTILB en la vida real </a:t>
            </a:r>
            <a:r>
              <a:rPr lang="es-MX">
                <a:solidFill>
                  <a:schemeClr val="bg1">
                    <a:lumMod val="75000"/>
                  </a:schemeClr>
                </a:solidFill>
              </a:rPr>
              <a:t>|Coyuntura Local</a:t>
            </a:r>
            <a:endParaRPr lang="es-CO">
              <a:solidFill>
                <a:schemeClr val="bg1">
                  <a:lumMod val="75000"/>
                </a:schemeClr>
              </a:solidFill>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25</a:t>
            </a:fld>
            <a:endParaRPr lang="es-CO"/>
          </a:p>
        </p:txBody>
      </p:sp>
      <p:pic>
        <p:nvPicPr>
          <p:cNvPr id="11" name="Imagen 10">
            <a:extLst>
              <a:ext uri="{FF2B5EF4-FFF2-40B4-BE49-F238E27FC236}">
                <a16:creationId xmlns:a16="http://schemas.microsoft.com/office/drawing/2014/main" id="{D02AAAEF-CAE4-57F8-205F-F51B88B2CF47}"/>
              </a:ext>
            </a:extLst>
          </p:cNvPr>
          <p:cNvPicPr>
            <a:picLocks noChangeAspect="1"/>
          </p:cNvPicPr>
          <p:nvPr/>
        </p:nvPicPr>
        <p:blipFill>
          <a:blip r:embed="rId2"/>
          <a:stretch>
            <a:fillRect/>
          </a:stretch>
        </p:blipFill>
        <p:spPr>
          <a:xfrm>
            <a:off x="881304" y="2118021"/>
            <a:ext cx="4887007" cy="3181794"/>
          </a:xfrm>
          <a:prstGeom prst="rect">
            <a:avLst/>
          </a:prstGeom>
        </p:spPr>
      </p:pic>
      <p:pic>
        <p:nvPicPr>
          <p:cNvPr id="13" name="Imagen 12">
            <a:extLst>
              <a:ext uri="{FF2B5EF4-FFF2-40B4-BE49-F238E27FC236}">
                <a16:creationId xmlns:a16="http://schemas.microsoft.com/office/drawing/2014/main" id="{68D29093-C04B-EFEC-360F-9555E275838B}"/>
              </a:ext>
            </a:extLst>
          </p:cNvPr>
          <p:cNvPicPr>
            <a:picLocks noChangeAspect="1"/>
          </p:cNvPicPr>
          <p:nvPr/>
        </p:nvPicPr>
        <p:blipFill>
          <a:blip r:embed="rId3"/>
          <a:stretch>
            <a:fillRect/>
          </a:stretch>
        </p:blipFill>
        <p:spPr>
          <a:xfrm>
            <a:off x="6336189" y="2150678"/>
            <a:ext cx="5229955" cy="3153215"/>
          </a:xfrm>
          <a:prstGeom prst="rect">
            <a:avLst/>
          </a:prstGeom>
        </p:spPr>
      </p:pic>
    </p:spTree>
    <p:extLst>
      <p:ext uri="{BB962C8B-B14F-4D97-AF65-F5344CB8AC3E}">
        <p14:creationId xmlns:p14="http://schemas.microsoft.com/office/powerpoint/2010/main" val="2610206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8DA6D2-1257-48E6-8D9C-1F3531CE2DCD}"/>
              </a:ext>
            </a:extLst>
          </p:cNvPr>
          <p:cNvSpPr>
            <a:spLocks noGrp="1"/>
          </p:cNvSpPr>
          <p:nvPr>
            <p:ph type="title"/>
          </p:nvPr>
        </p:nvSpPr>
        <p:spPr>
          <a:xfrm>
            <a:off x="271272" y="72517"/>
            <a:ext cx="10515600" cy="1325563"/>
          </a:xfrm>
        </p:spPr>
        <p:txBody>
          <a:bodyPr>
            <a:normAutofit/>
          </a:bodyPr>
          <a:lstStyle/>
          <a:p>
            <a:r>
              <a:rPr lang="es-ES" sz="4400" b="1">
                <a:solidFill>
                  <a:schemeClr val="accent2"/>
                </a:solidFill>
                <a:cs typeface="Arial" panose="020B0604020202020204" pitchFamily="34" charset="0"/>
              </a:rPr>
              <a:t>Contenido</a:t>
            </a:r>
            <a:endParaRPr lang="es-CO" sz="4400" b="1">
              <a:solidFill>
                <a:schemeClr val="accent2"/>
              </a:solidFill>
              <a:cs typeface="Arial" panose="020B0604020202020204" pitchFamily="34" charset="0"/>
            </a:endParaRPr>
          </a:p>
        </p:txBody>
      </p:sp>
      <p:sp>
        <p:nvSpPr>
          <p:cNvPr id="5" name="CuadroTexto 4">
            <a:extLst>
              <a:ext uri="{FF2B5EF4-FFF2-40B4-BE49-F238E27FC236}">
                <a16:creationId xmlns:a16="http://schemas.microsoft.com/office/drawing/2014/main" id="{76BF7339-03E7-96BE-C14E-853DFE57B65A}"/>
              </a:ext>
            </a:extLst>
          </p:cNvPr>
          <p:cNvSpPr txBox="1"/>
          <p:nvPr/>
        </p:nvSpPr>
        <p:spPr>
          <a:xfrm>
            <a:off x="271272" y="1810512"/>
            <a:ext cx="11213592" cy="4524315"/>
          </a:xfrm>
          <a:prstGeom prst="rect">
            <a:avLst/>
          </a:prstGeom>
          <a:noFill/>
        </p:spPr>
        <p:txBody>
          <a:bodyPr wrap="square" lIns="91440" tIns="45720" rIns="91440" bIns="45720" rtlCol="0" anchor="t">
            <a:spAutoFit/>
          </a:bodyPr>
          <a:lstStyle/>
          <a:p>
            <a:pPr marL="514350" indent="-514350">
              <a:buAutoNum type="arabicPeriod"/>
            </a:pPr>
            <a:r>
              <a:rPr lang="es-ES" sz="2800" b="1">
                <a:solidFill>
                  <a:schemeClr val="bg1">
                    <a:lumMod val="50000"/>
                  </a:schemeClr>
                </a:solidFill>
                <a:cs typeface="Arial"/>
              </a:rPr>
              <a:t>Antecedentes en la gestión del RTILB</a:t>
            </a:r>
            <a:endParaRPr lang="es-ES">
              <a:solidFill>
                <a:schemeClr val="bg1">
                  <a:lumMod val="50000"/>
                </a:schemeClr>
              </a:solidFill>
            </a:endParaRPr>
          </a:p>
          <a:p>
            <a:pPr marL="514350" indent="-514350">
              <a:buFont typeface="+mj-lt"/>
              <a:buAutoNum type="arabicPeriod"/>
            </a:pPr>
            <a:r>
              <a:rPr lang="es-ES" sz="2800" b="1">
                <a:solidFill>
                  <a:schemeClr val="bg1">
                    <a:lumMod val="50000"/>
                  </a:schemeClr>
                </a:solidFill>
                <a:cs typeface="Arial"/>
              </a:rPr>
              <a:t>Descomponiendo la CE 025</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La circular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Capítulo XXXI</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MX" sz="2800" b="1">
                <a:solidFill>
                  <a:schemeClr val="bg1">
                    <a:lumMod val="50000"/>
                  </a:schemeClr>
                </a:solidFill>
                <a:cs typeface="Arial"/>
              </a:rPr>
              <a:t>Marco de Apetito de Riesgo y Gestión</a:t>
            </a:r>
            <a:endParaRPr lang="es-MX"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Definición del MAR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Gobierno de gestión del riesgo</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ES" sz="2800" b="1">
                <a:solidFill>
                  <a:schemeClr val="bg1">
                    <a:lumMod val="50000"/>
                  </a:schemeClr>
                </a:solidFill>
                <a:cs typeface="Arial"/>
              </a:rPr>
              <a:t>RTILB en la vida real</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Casos de estudio</a:t>
            </a:r>
            <a:endParaRPr lang="es-ES" sz="2800" b="1">
              <a:solidFill>
                <a:schemeClr val="bg1">
                  <a:lumMod val="50000"/>
                </a:schemeClr>
              </a:solidFill>
              <a:cs typeface="Arial" panose="020B0604020202020204" pitchFamily="34" charset="0"/>
            </a:endParaRPr>
          </a:p>
          <a:p>
            <a:pPr marL="971550" lvl="1" indent="-514350">
              <a:buAutoNum type="arabicPeriod"/>
            </a:pPr>
            <a:r>
              <a:rPr lang="es-ES" sz="2000" i="1">
                <a:solidFill>
                  <a:schemeClr val="bg1">
                    <a:lumMod val="50000"/>
                  </a:schemeClr>
                </a:solidFill>
                <a:ea typeface="Calibri"/>
                <a:cs typeface="Arial"/>
              </a:rPr>
              <a:t>Coyuntura local</a:t>
            </a:r>
            <a:endParaRPr lang="es-ES" sz="2000" i="1">
              <a:solidFill>
                <a:schemeClr val="bg1">
                  <a:lumMod val="50000"/>
                </a:schemeClr>
              </a:solidFill>
              <a:cs typeface="Arial"/>
            </a:endParaRPr>
          </a:p>
          <a:p>
            <a:pPr marL="514350" indent="-514350">
              <a:buFont typeface="+mj-lt"/>
              <a:buAutoNum type="arabicPeriod"/>
            </a:pPr>
            <a:r>
              <a:rPr lang="es-ES" sz="2800" b="1">
                <a:solidFill>
                  <a:schemeClr val="accent2"/>
                </a:solidFill>
                <a:cs typeface="Arial"/>
              </a:rPr>
              <a:t>Experiencia y retos en la implementación</a:t>
            </a:r>
            <a:endParaRPr lang="es-ES" sz="2800" b="1">
              <a:solidFill>
                <a:schemeClr val="accent2"/>
              </a:solidFill>
              <a:ea typeface="Calibri"/>
              <a:cs typeface="Arial"/>
            </a:endParaRPr>
          </a:p>
          <a:p>
            <a:pPr marL="514350" indent="-514350">
              <a:buAutoNum type="arabicPeriod"/>
            </a:pPr>
            <a:r>
              <a:rPr lang="es-ES" sz="2800" b="1">
                <a:solidFill>
                  <a:schemeClr val="bg1">
                    <a:lumMod val="50000"/>
                  </a:schemeClr>
                </a:solidFill>
                <a:ea typeface="Calibri"/>
                <a:cs typeface="Arial"/>
              </a:rPr>
              <a:t>Preguntas frecuentes</a:t>
            </a:r>
            <a:endParaRPr lang="es-ES" sz="2800" b="1">
              <a:solidFill>
                <a:schemeClr val="bg1">
                  <a:lumMod val="50000"/>
                </a:schemeClr>
              </a:solidFill>
              <a:ea typeface="Calibri"/>
              <a:cs typeface="Arial" panose="020B0604020202020204" pitchFamily="34" charset="0"/>
            </a:endParaRPr>
          </a:p>
        </p:txBody>
      </p:sp>
    </p:spTree>
    <p:extLst>
      <p:ext uri="{BB962C8B-B14F-4D97-AF65-F5344CB8AC3E}">
        <p14:creationId xmlns:p14="http://schemas.microsoft.com/office/powerpoint/2010/main" val="3104061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fontScale="90000"/>
          </a:bodyPr>
          <a:lstStyle/>
          <a:p>
            <a:r>
              <a:rPr lang="es-MX" b="1">
                <a:solidFill>
                  <a:schemeClr val="accent2"/>
                </a:solidFill>
              </a:rPr>
              <a:t>5. </a:t>
            </a:r>
            <a:r>
              <a:rPr lang="es-ES" sz="4800" b="1">
                <a:solidFill>
                  <a:schemeClr val="accent2"/>
                </a:solidFill>
                <a:cs typeface="Arial"/>
              </a:rPr>
              <a:t>Experiencia y retos en la implementación</a:t>
            </a:r>
            <a:r>
              <a:rPr lang="es-MX">
                <a:solidFill>
                  <a:schemeClr val="bg1">
                    <a:lumMod val="75000"/>
                  </a:schemeClr>
                </a:solidFill>
              </a:rPr>
              <a:t> |Experiencia internacional</a:t>
            </a:r>
            <a:endParaRPr lang="es-MX">
              <a:solidFill>
                <a:schemeClr val="accent2"/>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27</a:t>
            </a:fld>
            <a:endParaRPr lang="es-CO"/>
          </a:p>
        </p:txBody>
      </p:sp>
      <p:graphicFrame>
        <p:nvGraphicFramePr>
          <p:cNvPr id="7" name="Diagrama 6">
            <a:extLst>
              <a:ext uri="{FF2B5EF4-FFF2-40B4-BE49-F238E27FC236}">
                <a16:creationId xmlns:a16="http://schemas.microsoft.com/office/drawing/2014/main" id="{77132CE7-1CB5-27F2-4F25-24259E85715C}"/>
              </a:ext>
            </a:extLst>
          </p:cNvPr>
          <p:cNvGraphicFramePr/>
          <p:nvPr>
            <p:extLst>
              <p:ext uri="{D42A27DB-BD31-4B8C-83A1-F6EECF244321}">
                <p14:modId xmlns:p14="http://schemas.microsoft.com/office/powerpoint/2010/main" val="3356779919"/>
              </p:ext>
            </p:extLst>
          </p:nvPr>
        </p:nvGraphicFramePr>
        <p:xfrm>
          <a:off x="1955800" y="1443566"/>
          <a:ext cx="8045450" cy="5261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5075168"/>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normAutofit/>
          </a:bodyPr>
          <a:lstStyle/>
          <a:p>
            <a:r>
              <a:rPr lang="es-MX" b="1">
                <a:solidFill>
                  <a:schemeClr val="accent2"/>
                </a:solidFill>
              </a:rPr>
              <a:t>5. </a:t>
            </a:r>
            <a:r>
              <a:rPr lang="es-ES" sz="4800" b="1">
                <a:solidFill>
                  <a:schemeClr val="accent2"/>
                </a:solidFill>
                <a:cs typeface="Arial"/>
              </a:rPr>
              <a:t>Experiencia y retos en la implementación</a:t>
            </a:r>
            <a:r>
              <a:rPr lang="es-MX">
                <a:solidFill>
                  <a:schemeClr val="bg1">
                    <a:lumMod val="75000"/>
                  </a:schemeClr>
                </a:solidFill>
              </a:rPr>
              <a:t> |Retos en Colombia</a:t>
            </a:r>
            <a:endParaRPr lang="es-MX">
              <a:solidFill>
                <a:schemeClr val="accent2"/>
              </a:solidFill>
              <a:ea typeface="Calibri Light"/>
              <a:cs typeface="Calibri Light"/>
            </a:endParaRPr>
          </a:p>
        </p:txBody>
      </p:sp>
      <p:sp>
        <p:nvSpPr>
          <p:cNvPr id="3" name="Marcador de contenido 2">
            <a:extLst>
              <a:ext uri="{FF2B5EF4-FFF2-40B4-BE49-F238E27FC236}">
                <a16:creationId xmlns:a16="http://schemas.microsoft.com/office/drawing/2014/main" id="{F856A378-9B33-29F9-F9D1-45EC95B5F8A1}"/>
              </a:ext>
            </a:extLst>
          </p:cNvPr>
          <p:cNvSpPr>
            <a:spLocks noGrp="1"/>
          </p:cNvSpPr>
          <p:nvPr>
            <p:ph idx="1"/>
          </p:nvPr>
        </p:nvSpPr>
        <p:spPr/>
        <p:txBody>
          <a:bodyPr/>
          <a:lstStyle/>
          <a:p>
            <a:r>
              <a:rPr lang="es-MX"/>
              <a:t>- Infraestructura y centralización de la información. </a:t>
            </a:r>
          </a:p>
          <a:p>
            <a:r>
              <a:rPr lang="es-MX"/>
              <a:t>- Gestión (uso de derivados y coberturas), oportunidad entre entidades </a:t>
            </a:r>
            <a:r>
              <a:rPr lang="es-MX" err="1"/>
              <a:t>asset</a:t>
            </a:r>
            <a:r>
              <a:rPr lang="es-MX"/>
              <a:t> vs </a:t>
            </a:r>
            <a:r>
              <a:rPr lang="es-MX" err="1"/>
              <a:t>liability</a:t>
            </a:r>
            <a:r>
              <a:rPr lang="es-MX"/>
              <a:t> sensitive</a:t>
            </a:r>
          </a:p>
          <a:p>
            <a:r>
              <a:rPr lang="es-MX"/>
              <a:t>- Reportería</a:t>
            </a:r>
          </a:p>
          <a:p>
            <a:r>
              <a:rPr lang="es-MX"/>
              <a:t>- Definición de tasas de descuento, en especial para otras jurisdicciones aplicables a balances consolidados. </a:t>
            </a:r>
          </a:p>
          <a:p>
            <a:r>
              <a:rPr lang="es-MX" b="1"/>
              <a:t>- Entidades Pequeñas: </a:t>
            </a:r>
          </a:p>
          <a:p>
            <a:pPr lvl="1"/>
            <a:r>
              <a:rPr lang="es-MX"/>
              <a:t>Definición de Curvas FTP y rol de las mismas. </a:t>
            </a:r>
          </a:p>
          <a:p>
            <a:pPr lvl="1"/>
            <a:r>
              <a:rPr lang="es-MX"/>
              <a:t>Cambios a la estructura de gobierno corporativo y definición de roles y responsabilidades requeridas.   </a:t>
            </a:r>
          </a:p>
          <a:p>
            <a:pPr lvl="1"/>
            <a:endParaRPr lang="es-CO"/>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28</a:t>
            </a:fld>
            <a:endParaRPr lang="es-CO"/>
          </a:p>
        </p:txBody>
      </p:sp>
    </p:spTree>
    <p:extLst>
      <p:ext uri="{BB962C8B-B14F-4D97-AF65-F5344CB8AC3E}">
        <p14:creationId xmlns:p14="http://schemas.microsoft.com/office/powerpoint/2010/main" val="82269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8DA6D2-1257-48E6-8D9C-1F3531CE2DCD}"/>
              </a:ext>
            </a:extLst>
          </p:cNvPr>
          <p:cNvSpPr>
            <a:spLocks noGrp="1"/>
          </p:cNvSpPr>
          <p:nvPr>
            <p:ph type="title"/>
          </p:nvPr>
        </p:nvSpPr>
        <p:spPr>
          <a:xfrm>
            <a:off x="271272" y="72517"/>
            <a:ext cx="10515600" cy="1325563"/>
          </a:xfrm>
        </p:spPr>
        <p:txBody>
          <a:bodyPr>
            <a:normAutofit/>
          </a:bodyPr>
          <a:lstStyle/>
          <a:p>
            <a:r>
              <a:rPr lang="es-ES" sz="4400" b="1">
                <a:solidFill>
                  <a:schemeClr val="accent2"/>
                </a:solidFill>
                <a:cs typeface="Arial" panose="020B0604020202020204" pitchFamily="34" charset="0"/>
              </a:rPr>
              <a:t>Contenido</a:t>
            </a:r>
            <a:endParaRPr lang="es-CO" sz="4400" b="1">
              <a:solidFill>
                <a:schemeClr val="accent2"/>
              </a:solidFill>
              <a:cs typeface="Arial" panose="020B0604020202020204" pitchFamily="34" charset="0"/>
            </a:endParaRPr>
          </a:p>
        </p:txBody>
      </p:sp>
      <p:sp>
        <p:nvSpPr>
          <p:cNvPr id="5" name="CuadroTexto 4">
            <a:extLst>
              <a:ext uri="{FF2B5EF4-FFF2-40B4-BE49-F238E27FC236}">
                <a16:creationId xmlns:a16="http://schemas.microsoft.com/office/drawing/2014/main" id="{76BF7339-03E7-96BE-C14E-853DFE57B65A}"/>
              </a:ext>
            </a:extLst>
          </p:cNvPr>
          <p:cNvSpPr txBox="1"/>
          <p:nvPr/>
        </p:nvSpPr>
        <p:spPr>
          <a:xfrm>
            <a:off x="271272" y="1810512"/>
            <a:ext cx="11213592" cy="4524315"/>
          </a:xfrm>
          <a:prstGeom prst="rect">
            <a:avLst/>
          </a:prstGeom>
          <a:noFill/>
        </p:spPr>
        <p:txBody>
          <a:bodyPr wrap="square" lIns="91440" tIns="45720" rIns="91440" bIns="45720" rtlCol="0" anchor="t">
            <a:spAutoFit/>
          </a:bodyPr>
          <a:lstStyle/>
          <a:p>
            <a:pPr marL="514350" indent="-514350">
              <a:buAutoNum type="arabicPeriod"/>
            </a:pPr>
            <a:r>
              <a:rPr lang="es-ES" sz="2800" b="1">
                <a:solidFill>
                  <a:schemeClr val="bg1">
                    <a:lumMod val="50000"/>
                  </a:schemeClr>
                </a:solidFill>
                <a:cs typeface="Arial"/>
              </a:rPr>
              <a:t>Antecedentes en la gestión del RTILB</a:t>
            </a:r>
            <a:endParaRPr lang="es-ES">
              <a:solidFill>
                <a:schemeClr val="bg1">
                  <a:lumMod val="50000"/>
                </a:schemeClr>
              </a:solidFill>
            </a:endParaRPr>
          </a:p>
          <a:p>
            <a:pPr marL="514350" indent="-514350">
              <a:buFont typeface="+mj-lt"/>
              <a:buAutoNum type="arabicPeriod"/>
            </a:pPr>
            <a:r>
              <a:rPr lang="es-ES" sz="2800" b="1">
                <a:solidFill>
                  <a:schemeClr val="bg1">
                    <a:lumMod val="50000"/>
                  </a:schemeClr>
                </a:solidFill>
                <a:cs typeface="Arial"/>
              </a:rPr>
              <a:t>Descomponiendo la CE 025</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La circular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Capítulo XXXI</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MX" sz="2800" b="1">
                <a:solidFill>
                  <a:schemeClr val="bg1">
                    <a:lumMod val="50000"/>
                  </a:schemeClr>
                </a:solidFill>
                <a:cs typeface="Arial"/>
              </a:rPr>
              <a:t>Marco de Apetito de Riesgo y Gestión</a:t>
            </a:r>
            <a:endParaRPr lang="es-MX"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Definición del MAR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Gobierno de gestión del riesgo</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ES" sz="2800" b="1">
                <a:solidFill>
                  <a:schemeClr val="bg1">
                    <a:lumMod val="50000"/>
                  </a:schemeClr>
                </a:solidFill>
                <a:cs typeface="Arial"/>
              </a:rPr>
              <a:t>RTILB en la vida real</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Casos de estudio</a:t>
            </a:r>
            <a:endParaRPr lang="es-ES" sz="2800" b="1">
              <a:solidFill>
                <a:schemeClr val="bg1">
                  <a:lumMod val="50000"/>
                </a:schemeClr>
              </a:solidFill>
              <a:cs typeface="Arial" panose="020B0604020202020204" pitchFamily="34" charset="0"/>
            </a:endParaRPr>
          </a:p>
          <a:p>
            <a:pPr marL="971550" lvl="1" indent="-514350">
              <a:buAutoNum type="arabicPeriod"/>
            </a:pPr>
            <a:r>
              <a:rPr lang="es-ES" sz="2000" i="1">
                <a:solidFill>
                  <a:schemeClr val="bg1">
                    <a:lumMod val="50000"/>
                  </a:schemeClr>
                </a:solidFill>
                <a:ea typeface="Calibri"/>
                <a:cs typeface="Arial"/>
              </a:rPr>
              <a:t>Coyuntura local</a:t>
            </a:r>
            <a:endParaRPr lang="es-ES" sz="2000" i="1">
              <a:solidFill>
                <a:schemeClr val="bg1">
                  <a:lumMod val="50000"/>
                </a:schemeClr>
              </a:solidFill>
              <a:cs typeface="Arial"/>
            </a:endParaRPr>
          </a:p>
          <a:p>
            <a:pPr marL="514350" indent="-514350">
              <a:buFont typeface="+mj-lt"/>
              <a:buAutoNum type="arabicPeriod"/>
            </a:pPr>
            <a:r>
              <a:rPr lang="es-ES" sz="2800" b="1">
                <a:solidFill>
                  <a:schemeClr val="bg1">
                    <a:lumMod val="50000"/>
                  </a:schemeClr>
                </a:solidFill>
                <a:cs typeface="Arial"/>
              </a:rPr>
              <a:t>Experiencia y retos en la implementación</a:t>
            </a:r>
          </a:p>
          <a:p>
            <a:pPr marL="514350" indent="-514350">
              <a:buAutoNum type="arabicPeriod"/>
            </a:pPr>
            <a:r>
              <a:rPr lang="es-ES" sz="2800" b="1">
                <a:solidFill>
                  <a:schemeClr val="accent2"/>
                </a:solidFill>
                <a:ea typeface="Calibri"/>
                <a:cs typeface="Arial"/>
              </a:rPr>
              <a:t>Preguntas frecuentes</a:t>
            </a:r>
            <a:endParaRPr lang="es-ES" sz="2800" b="1">
              <a:solidFill>
                <a:schemeClr val="accent2"/>
              </a:solidFill>
              <a:ea typeface="Calibri"/>
              <a:cs typeface="Arial" panose="020B0604020202020204" pitchFamily="34" charset="0"/>
            </a:endParaRPr>
          </a:p>
        </p:txBody>
      </p:sp>
    </p:spTree>
    <p:extLst>
      <p:ext uri="{BB962C8B-B14F-4D97-AF65-F5344CB8AC3E}">
        <p14:creationId xmlns:p14="http://schemas.microsoft.com/office/powerpoint/2010/main" val="137404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8DA6D2-1257-48E6-8D9C-1F3531CE2DCD}"/>
              </a:ext>
            </a:extLst>
          </p:cNvPr>
          <p:cNvSpPr>
            <a:spLocks noGrp="1"/>
          </p:cNvSpPr>
          <p:nvPr>
            <p:ph type="title"/>
          </p:nvPr>
        </p:nvSpPr>
        <p:spPr>
          <a:xfrm>
            <a:off x="271272" y="72517"/>
            <a:ext cx="10515600" cy="1325563"/>
          </a:xfrm>
        </p:spPr>
        <p:txBody>
          <a:bodyPr>
            <a:normAutofit/>
          </a:bodyPr>
          <a:lstStyle/>
          <a:p>
            <a:r>
              <a:rPr lang="es-ES" sz="4400" b="1">
                <a:solidFill>
                  <a:schemeClr val="accent2"/>
                </a:solidFill>
                <a:cs typeface="Arial" panose="020B0604020202020204" pitchFamily="34" charset="0"/>
              </a:rPr>
              <a:t>Contenido</a:t>
            </a:r>
            <a:endParaRPr lang="es-CO" sz="4400" b="1">
              <a:solidFill>
                <a:schemeClr val="accent2"/>
              </a:solidFill>
              <a:cs typeface="Arial" panose="020B0604020202020204" pitchFamily="34" charset="0"/>
            </a:endParaRPr>
          </a:p>
        </p:txBody>
      </p:sp>
      <p:sp>
        <p:nvSpPr>
          <p:cNvPr id="5" name="CuadroTexto 4">
            <a:extLst>
              <a:ext uri="{FF2B5EF4-FFF2-40B4-BE49-F238E27FC236}">
                <a16:creationId xmlns:a16="http://schemas.microsoft.com/office/drawing/2014/main" id="{76BF7339-03E7-96BE-C14E-853DFE57B65A}"/>
              </a:ext>
            </a:extLst>
          </p:cNvPr>
          <p:cNvSpPr txBox="1"/>
          <p:nvPr/>
        </p:nvSpPr>
        <p:spPr>
          <a:xfrm>
            <a:off x="271272" y="1810512"/>
            <a:ext cx="11213592" cy="4524315"/>
          </a:xfrm>
          <a:prstGeom prst="rect">
            <a:avLst/>
          </a:prstGeom>
          <a:noFill/>
        </p:spPr>
        <p:txBody>
          <a:bodyPr wrap="square" lIns="91440" tIns="45720" rIns="91440" bIns="45720" rtlCol="0" anchor="t">
            <a:spAutoFit/>
          </a:bodyPr>
          <a:lstStyle/>
          <a:p>
            <a:pPr marL="514350" indent="-514350">
              <a:buAutoNum type="arabicPeriod"/>
            </a:pPr>
            <a:r>
              <a:rPr lang="es-ES" sz="2800" b="1">
                <a:solidFill>
                  <a:schemeClr val="accent2"/>
                </a:solidFill>
                <a:cs typeface="Arial"/>
              </a:rPr>
              <a:t>Antecedentes en la gestión del RTILB</a:t>
            </a:r>
            <a:endParaRPr lang="es-ES">
              <a:solidFill>
                <a:schemeClr val="accent2"/>
              </a:solidFill>
            </a:endParaRPr>
          </a:p>
          <a:p>
            <a:pPr marL="514350" indent="-514350">
              <a:buFont typeface="+mj-lt"/>
              <a:buAutoNum type="arabicPeriod"/>
            </a:pPr>
            <a:r>
              <a:rPr lang="es-ES" sz="2800" b="1">
                <a:solidFill>
                  <a:schemeClr val="bg1">
                    <a:lumMod val="50000"/>
                  </a:schemeClr>
                </a:solidFill>
                <a:cs typeface="Arial"/>
              </a:rPr>
              <a:t>Descomponiendo la CE 025</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La Circular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Capítulo XXXI</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MX" sz="2800" b="1">
                <a:solidFill>
                  <a:schemeClr val="bg1">
                    <a:lumMod val="50000"/>
                  </a:schemeClr>
                </a:solidFill>
                <a:cs typeface="Arial"/>
              </a:rPr>
              <a:t>Marco de Apetito de Riesgo y Gestión</a:t>
            </a:r>
            <a:endParaRPr lang="es-MX"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Definición del MAR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Gobierno de gestión del riesgo</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ES" sz="2800" b="1">
                <a:solidFill>
                  <a:schemeClr val="bg1">
                    <a:lumMod val="50000"/>
                  </a:schemeClr>
                </a:solidFill>
                <a:cs typeface="Arial"/>
              </a:rPr>
              <a:t>RTILB en la vida real</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Casos de estudio</a:t>
            </a:r>
            <a:endParaRPr lang="es-ES" sz="2800" b="1">
              <a:solidFill>
                <a:schemeClr val="bg1">
                  <a:lumMod val="50000"/>
                </a:schemeClr>
              </a:solidFill>
              <a:cs typeface="Arial" panose="020B0604020202020204" pitchFamily="34" charset="0"/>
            </a:endParaRPr>
          </a:p>
          <a:p>
            <a:pPr marL="971550" lvl="1" indent="-514350">
              <a:buAutoNum type="arabicPeriod"/>
            </a:pPr>
            <a:r>
              <a:rPr lang="es-ES" sz="2000" i="1">
                <a:solidFill>
                  <a:schemeClr val="bg1">
                    <a:lumMod val="50000"/>
                  </a:schemeClr>
                </a:solidFill>
                <a:ea typeface="Calibri"/>
                <a:cs typeface="Arial"/>
              </a:rPr>
              <a:t>Coyuntura local</a:t>
            </a:r>
            <a:endParaRPr lang="es-ES" sz="2000" i="1">
              <a:solidFill>
                <a:schemeClr val="bg1">
                  <a:lumMod val="50000"/>
                </a:schemeClr>
              </a:solidFill>
              <a:cs typeface="Arial"/>
            </a:endParaRPr>
          </a:p>
          <a:p>
            <a:pPr marL="514350" indent="-514350">
              <a:buFont typeface="+mj-lt"/>
              <a:buAutoNum type="arabicPeriod"/>
            </a:pPr>
            <a:r>
              <a:rPr lang="es-ES" sz="2800" b="1">
                <a:solidFill>
                  <a:schemeClr val="bg1">
                    <a:lumMod val="50000"/>
                  </a:schemeClr>
                </a:solidFill>
                <a:cs typeface="Arial"/>
              </a:rPr>
              <a:t>Experiencia y retos en la implementación</a:t>
            </a:r>
          </a:p>
          <a:p>
            <a:pPr marL="514350" indent="-514350">
              <a:buAutoNum type="arabicPeriod"/>
            </a:pPr>
            <a:r>
              <a:rPr lang="es-ES" sz="2800" b="1">
                <a:solidFill>
                  <a:schemeClr val="bg1">
                    <a:lumMod val="50000"/>
                  </a:schemeClr>
                </a:solidFill>
                <a:ea typeface="Calibri"/>
                <a:cs typeface="Arial"/>
              </a:rPr>
              <a:t>Preguntas frecuentes</a:t>
            </a:r>
            <a:endParaRPr lang="es-ES" sz="2800" b="1">
              <a:solidFill>
                <a:schemeClr val="bg1">
                  <a:lumMod val="50000"/>
                </a:schemeClr>
              </a:solidFill>
              <a:ea typeface="Calibri"/>
              <a:cs typeface="Arial" panose="020B0604020202020204" pitchFamily="34" charset="0"/>
            </a:endParaRPr>
          </a:p>
        </p:txBody>
      </p:sp>
    </p:spTree>
    <p:extLst>
      <p:ext uri="{BB962C8B-B14F-4D97-AF65-F5344CB8AC3E}">
        <p14:creationId xmlns:p14="http://schemas.microsoft.com/office/powerpoint/2010/main" val="183164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6. Preguntas Frecuentes</a:t>
            </a:r>
            <a:endParaRPr lang="es-MX">
              <a:solidFill>
                <a:schemeClr val="accent2"/>
              </a:solidFill>
              <a:ea typeface="Calibri Light"/>
              <a:cs typeface="Calibri Light"/>
            </a:endParaRPr>
          </a:p>
        </p:txBody>
      </p:sp>
      <p:sp>
        <p:nvSpPr>
          <p:cNvPr id="3" name="Marcador de contenido 2">
            <a:extLst>
              <a:ext uri="{FF2B5EF4-FFF2-40B4-BE49-F238E27FC236}">
                <a16:creationId xmlns:a16="http://schemas.microsoft.com/office/drawing/2014/main" id="{F856A378-9B33-29F9-F9D1-45EC95B5F8A1}"/>
              </a:ext>
            </a:extLst>
          </p:cNvPr>
          <p:cNvSpPr>
            <a:spLocks noGrp="1"/>
          </p:cNvSpPr>
          <p:nvPr>
            <p:ph idx="1"/>
          </p:nvPr>
        </p:nvSpPr>
        <p:spPr>
          <a:xfrm>
            <a:off x="1097280" y="2201334"/>
            <a:ext cx="10058400" cy="4023360"/>
          </a:xfrm>
        </p:spPr>
        <p:txBody>
          <a:bodyPr>
            <a:normAutofit/>
          </a:bodyPr>
          <a:lstStyle/>
          <a:p>
            <a:pPr marL="457200" indent="-457200">
              <a:buFont typeface="+mj-lt"/>
              <a:buAutoNum type="arabicPeriod"/>
            </a:pPr>
            <a:r>
              <a:rPr lang="es-MX" sz="2800"/>
              <a:t>Riesgo spread crédito</a:t>
            </a:r>
          </a:p>
          <a:p>
            <a:pPr marL="457200" indent="-457200">
              <a:buFont typeface="+mj-lt"/>
              <a:buAutoNum type="arabicPeriod"/>
            </a:pPr>
            <a:r>
              <a:rPr lang="es-MX" sz="2800"/>
              <a:t>Validación independiente</a:t>
            </a:r>
          </a:p>
          <a:p>
            <a:pPr marL="457200" indent="-457200">
              <a:buFont typeface="+mj-lt"/>
              <a:buAutoNum type="arabicPeriod"/>
            </a:pPr>
            <a:r>
              <a:rPr lang="es-MX" sz="2800"/>
              <a:t>Márgenes comerciales</a:t>
            </a:r>
          </a:p>
          <a:p>
            <a:pPr marL="457200" indent="-457200">
              <a:buFont typeface="+mj-lt"/>
              <a:buAutoNum type="arabicPeriod"/>
            </a:pPr>
            <a:r>
              <a:rPr lang="es-MX" sz="2800"/>
              <a:t>Tratamiento de los swaps</a:t>
            </a:r>
          </a:p>
          <a:p>
            <a:pPr marL="457200" indent="-457200">
              <a:buFont typeface="+mj-lt"/>
              <a:buAutoNum type="arabicPeriod"/>
            </a:pPr>
            <a:r>
              <a:rPr lang="es-MX" sz="2800"/>
              <a:t>Techo del 50% variaciones positivas del VEP</a:t>
            </a:r>
          </a:p>
          <a:p>
            <a:endParaRPr lang="es-CO" sz="2800"/>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30</a:t>
            </a:fld>
            <a:endParaRPr lang="es-CO"/>
          </a:p>
        </p:txBody>
      </p:sp>
    </p:spTree>
    <p:extLst>
      <p:ext uri="{BB962C8B-B14F-4D97-AF65-F5344CB8AC3E}">
        <p14:creationId xmlns:p14="http://schemas.microsoft.com/office/powerpoint/2010/main" val="197037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22E70FD-7B0E-3949-7DEA-561195B53AAD}"/>
              </a:ext>
            </a:extLst>
          </p:cNvPr>
          <p:cNvSpPr>
            <a:spLocks noGrp="1"/>
          </p:cNvSpPr>
          <p:nvPr>
            <p:ph type="title"/>
          </p:nvPr>
        </p:nvSpPr>
        <p:spPr>
          <a:xfrm>
            <a:off x="1666874" y="2804295"/>
            <a:ext cx="9153526" cy="1249409"/>
          </a:xfrm>
        </p:spPr>
        <p:txBody>
          <a:bodyPr/>
          <a:lstStyle/>
          <a:p>
            <a:r>
              <a:rPr lang="es-MX" sz="9600"/>
              <a:t>Gracias !!!</a:t>
            </a:r>
            <a:endParaRPr lang="es-CO" sz="9600"/>
          </a:p>
        </p:txBody>
      </p:sp>
      <p:sp>
        <p:nvSpPr>
          <p:cNvPr id="3" name="Marcador de número de diapositiva 2">
            <a:extLst>
              <a:ext uri="{FF2B5EF4-FFF2-40B4-BE49-F238E27FC236}">
                <a16:creationId xmlns:a16="http://schemas.microsoft.com/office/drawing/2014/main" id="{9632C7BD-815A-CAE6-6F00-F601BFCEA956}"/>
              </a:ext>
            </a:extLst>
          </p:cNvPr>
          <p:cNvSpPr>
            <a:spLocks noGrp="1"/>
          </p:cNvSpPr>
          <p:nvPr>
            <p:ph type="sldNum" sz="quarter" idx="4294967295"/>
          </p:nvPr>
        </p:nvSpPr>
        <p:spPr>
          <a:xfrm>
            <a:off x="9448800" y="6356350"/>
            <a:ext cx="2743200" cy="365125"/>
          </a:xfrm>
        </p:spPr>
        <p:txBody>
          <a:bodyPr/>
          <a:lstStyle/>
          <a:p>
            <a:fld id="{E98621A4-F840-4FB5-ADAC-B68FE90EA2B3}" type="slidenum">
              <a:rPr lang="es-CO" smtClean="0"/>
              <a:pPr/>
              <a:t>31</a:t>
            </a:fld>
            <a:endParaRPr lang="es-CO"/>
          </a:p>
        </p:txBody>
      </p:sp>
    </p:spTree>
    <p:extLst>
      <p:ext uri="{BB962C8B-B14F-4D97-AF65-F5344CB8AC3E}">
        <p14:creationId xmlns:p14="http://schemas.microsoft.com/office/powerpoint/2010/main" val="52825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1. Antecedentes </a:t>
            </a:r>
            <a:r>
              <a:rPr lang="es-MX">
                <a:solidFill>
                  <a:schemeClr val="bg1">
                    <a:lumMod val="75000"/>
                  </a:schemeClr>
                </a:solidFill>
              </a:rPr>
              <a:t>|Estándar Comité de Supervisión Bancaria de Basilea</a:t>
            </a:r>
            <a:endParaRPr lang="es-MX">
              <a:solidFill>
                <a:schemeClr val="accent2"/>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4</a:t>
            </a:fld>
            <a:endParaRPr lang="es-CO"/>
          </a:p>
        </p:txBody>
      </p:sp>
      <p:sp>
        <p:nvSpPr>
          <p:cNvPr id="25" name="Freeform 47">
            <a:extLst>
              <a:ext uri="{FF2B5EF4-FFF2-40B4-BE49-F238E27FC236}">
                <a16:creationId xmlns:a16="http://schemas.microsoft.com/office/drawing/2014/main" id="{F113F5AC-4F63-1F0D-4478-4378E1BFE1D9}"/>
              </a:ext>
            </a:extLst>
          </p:cNvPr>
          <p:cNvSpPr>
            <a:spLocks noChangeArrowheads="1"/>
          </p:cNvSpPr>
          <p:nvPr/>
        </p:nvSpPr>
        <p:spPr bwMode="auto">
          <a:xfrm>
            <a:off x="1502899" y="5394995"/>
            <a:ext cx="2183198" cy="967556"/>
          </a:xfrm>
          <a:custGeom>
            <a:avLst/>
            <a:gdLst>
              <a:gd name="T0" fmla="*/ 3237 w 4225"/>
              <a:gd name="T1" fmla="*/ 0 h 2472"/>
              <a:gd name="T2" fmla="*/ 2214 w 4225"/>
              <a:gd name="T3" fmla="*/ 0 h 2472"/>
              <a:gd name="T4" fmla="*/ 2214 w 4225"/>
              <a:gd name="T5" fmla="*/ 0 h 2472"/>
              <a:gd name="T6" fmla="*/ 952 w 4225"/>
              <a:gd name="T7" fmla="*/ 223 h 2472"/>
              <a:gd name="T8" fmla="*/ 952 w 4225"/>
              <a:gd name="T9" fmla="*/ 225 h 2472"/>
              <a:gd name="T10" fmla="*/ 952 w 4225"/>
              <a:gd name="T11" fmla="*/ 225 h 2472"/>
              <a:gd name="T12" fmla="*/ 298 w 4225"/>
              <a:gd name="T13" fmla="*/ 544 h 2472"/>
              <a:gd name="T14" fmla="*/ 0 w 4225"/>
              <a:gd name="T15" fmla="*/ 97 h 2472"/>
              <a:gd name="T16" fmla="*/ 31 w 4225"/>
              <a:gd name="T17" fmla="*/ 1788 h 2472"/>
              <a:gd name="T18" fmla="*/ 1580 w 4225"/>
              <a:gd name="T19" fmla="*/ 2471 h 2472"/>
              <a:gd name="T20" fmla="*/ 1210 w 4225"/>
              <a:gd name="T21" fmla="*/ 1914 h 2472"/>
              <a:gd name="T22" fmla="*/ 1210 w 4225"/>
              <a:gd name="T23" fmla="*/ 1914 h 2472"/>
              <a:gd name="T24" fmla="*/ 2214 w 4225"/>
              <a:gd name="T25" fmla="*/ 1646 h 2472"/>
              <a:gd name="T26" fmla="*/ 3237 w 4225"/>
              <a:gd name="T27" fmla="*/ 1646 h 2472"/>
              <a:gd name="T28" fmla="*/ 4224 w 4225"/>
              <a:gd name="T29" fmla="*/ 1646 h 2472"/>
              <a:gd name="T30" fmla="*/ 4224 w 4225"/>
              <a:gd name="T31" fmla="*/ 0 h 2472"/>
              <a:gd name="T32" fmla="*/ 3237 w 4225"/>
              <a:gd name="T33" fmla="*/ 0 h 2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25" h="2472">
                <a:moveTo>
                  <a:pt x="3237" y="0"/>
                </a:moveTo>
                <a:lnTo>
                  <a:pt x="2214" y="0"/>
                </a:lnTo>
                <a:lnTo>
                  <a:pt x="2214" y="0"/>
                </a:lnTo>
                <a:cubicBezTo>
                  <a:pt x="1771" y="0"/>
                  <a:pt x="1346" y="79"/>
                  <a:pt x="952" y="223"/>
                </a:cubicBezTo>
                <a:lnTo>
                  <a:pt x="952" y="225"/>
                </a:lnTo>
                <a:lnTo>
                  <a:pt x="952" y="225"/>
                </a:lnTo>
                <a:cubicBezTo>
                  <a:pt x="722" y="310"/>
                  <a:pt x="503" y="417"/>
                  <a:pt x="298" y="544"/>
                </a:cubicBezTo>
                <a:lnTo>
                  <a:pt x="0" y="97"/>
                </a:lnTo>
                <a:lnTo>
                  <a:pt x="31" y="1788"/>
                </a:lnTo>
                <a:lnTo>
                  <a:pt x="1580" y="2471"/>
                </a:lnTo>
                <a:lnTo>
                  <a:pt x="1210" y="1914"/>
                </a:lnTo>
                <a:lnTo>
                  <a:pt x="1210" y="1914"/>
                </a:lnTo>
                <a:cubicBezTo>
                  <a:pt x="1506" y="1744"/>
                  <a:pt x="1849" y="1646"/>
                  <a:pt x="2214" y="1646"/>
                </a:cubicBezTo>
                <a:lnTo>
                  <a:pt x="3237" y="1646"/>
                </a:lnTo>
                <a:lnTo>
                  <a:pt x="4224" y="1646"/>
                </a:lnTo>
                <a:lnTo>
                  <a:pt x="4224" y="0"/>
                </a:lnTo>
                <a:lnTo>
                  <a:pt x="3237" y="0"/>
                </a:lnTo>
              </a:path>
            </a:pathLst>
          </a:custGeom>
          <a:solidFill>
            <a:schemeClr val="bg1">
              <a:lumMod val="5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sp>
        <p:nvSpPr>
          <p:cNvPr id="26" name="Freeform 53">
            <a:extLst>
              <a:ext uri="{FF2B5EF4-FFF2-40B4-BE49-F238E27FC236}">
                <a16:creationId xmlns:a16="http://schemas.microsoft.com/office/drawing/2014/main" id="{63515C0F-1394-BE85-9B65-A841E4D53A68}"/>
              </a:ext>
            </a:extLst>
          </p:cNvPr>
          <p:cNvSpPr>
            <a:spLocks noChangeArrowheads="1"/>
          </p:cNvSpPr>
          <p:nvPr/>
        </p:nvSpPr>
        <p:spPr bwMode="auto">
          <a:xfrm>
            <a:off x="3181842" y="5360950"/>
            <a:ext cx="609370" cy="643313"/>
          </a:xfrm>
          <a:custGeom>
            <a:avLst/>
            <a:gdLst>
              <a:gd name="T0" fmla="*/ 0 w 1286"/>
              <a:gd name="T1" fmla="*/ 823 h 1647"/>
              <a:gd name="T2" fmla="*/ 742 w 1286"/>
              <a:gd name="T3" fmla="*/ 1646 h 1647"/>
              <a:gd name="T4" fmla="*/ 1285 w 1286"/>
              <a:gd name="T5" fmla="*/ 1646 h 1647"/>
              <a:gd name="T6" fmla="*/ 1285 w 1286"/>
              <a:gd name="T7" fmla="*/ 0 h 1647"/>
              <a:gd name="T8" fmla="*/ 742 w 1286"/>
              <a:gd name="T9" fmla="*/ 0 h 1647"/>
              <a:gd name="T10" fmla="*/ 0 w 1286"/>
              <a:gd name="T11" fmla="*/ 823 h 1647"/>
            </a:gdLst>
            <a:ahLst/>
            <a:cxnLst>
              <a:cxn ang="0">
                <a:pos x="T0" y="T1"/>
              </a:cxn>
              <a:cxn ang="0">
                <a:pos x="T2" y="T3"/>
              </a:cxn>
              <a:cxn ang="0">
                <a:pos x="T4" y="T5"/>
              </a:cxn>
              <a:cxn ang="0">
                <a:pos x="T6" y="T7"/>
              </a:cxn>
              <a:cxn ang="0">
                <a:pos x="T8" y="T9"/>
              </a:cxn>
              <a:cxn ang="0">
                <a:pos x="T10" y="T11"/>
              </a:cxn>
            </a:cxnLst>
            <a:rect l="0" t="0" r="r" b="b"/>
            <a:pathLst>
              <a:path w="1286" h="1647">
                <a:moveTo>
                  <a:pt x="0" y="823"/>
                </a:moveTo>
                <a:lnTo>
                  <a:pt x="742" y="1646"/>
                </a:lnTo>
                <a:lnTo>
                  <a:pt x="1285" y="1646"/>
                </a:lnTo>
                <a:lnTo>
                  <a:pt x="1285" y="0"/>
                </a:lnTo>
                <a:lnTo>
                  <a:pt x="742" y="0"/>
                </a:lnTo>
                <a:lnTo>
                  <a:pt x="0" y="823"/>
                </a:lnTo>
              </a:path>
            </a:pathLst>
          </a:custGeom>
          <a:solidFill>
            <a:schemeClr val="bg1">
              <a:lumMod val="85000"/>
              <a:alpha val="60000"/>
            </a:schemeClr>
          </a:solidFill>
          <a:ln>
            <a:noFill/>
          </a:ln>
          <a:effectLst/>
        </p:spPr>
        <p:txBody>
          <a:bodyPr wrap="none" anchor="ctr"/>
          <a:lstStyle/>
          <a:p>
            <a:pPr defTabSz="914217"/>
            <a:endParaRPr lang="en-US" sz="3266" kern="0">
              <a:solidFill>
                <a:srgbClr val="AAAAAA"/>
              </a:solidFill>
              <a:latin typeface="Open Sans Light" panose="020B0306030504020204" pitchFamily="34" charset="0"/>
            </a:endParaRPr>
          </a:p>
        </p:txBody>
      </p:sp>
      <p:sp>
        <p:nvSpPr>
          <p:cNvPr id="27" name="Freeform 69">
            <a:extLst>
              <a:ext uri="{FF2B5EF4-FFF2-40B4-BE49-F238E27FC236}">
                <a16:creationId xmlns:a16="http://schemas.microsoft.com/office/drawing/2014/main" id="{9E5B7064-49D5-A8F3-8D6A-BB334BA9664A}"/>
              </a:ext>
            </a:extLst>
          </p:cNvPr>
          <p:cNvSpPr>
            <a:spLocks noChangeArrowheads="1"/>
          </p:cNvSpPr>
          <p:nvPr/>
        </p:nvSpPr>
        <p:spPr bwMode="auto">
          <a:xfrm>
            <a:off x="3359226" y="5124627"/>
            <a:ext cx="2473355" cy="1115487"/>
          </a:xfrm>
          <a:custGeom>
            <a:avLst/>
            <a:gdLst>
              <a:gd name="connsiteX0" fmla="*/ 863025 w 4946709"/>
              <a:gd name="connsiteY0" fmla="*/ 0 h 2699479"/>
              <a:gd name="connsiteX1" fmla="*/ 863025 w 4946709"/>
              <a:gd name="connsiteY1" fmla="*/ 571806 h 2699479"/>
              <a:gd name="connsiteX2" fmla="*/ 4946709 w 4946709"/>
              <a:gd name="connsiteY2" fmla="*/ 571806 h 2699479"/>
              <a:gd name="connsiteX3" fmla="*/ 4946709 w 4946709"/>
              <a:gd name="connsiteY3" fmla="*/ 2127677 h 2699479"/>
              <a:gd name="connsiteX4" fmla="*/ 863025 w 4946709"/>
              <a:gd name="connsiteY4" fmla="*/ 2127677 h 2699479"/>
              <a:gd name="connsiteX5" fmla="*/ 863025 w 4946709"/>
              <a:gd name="connsiteY5" fmla="*/ 2699479 h 2699479"/>
              <a:gd name="connsiteX6" fmla="*/ 0 w 4946709"/>
              <a:gd name="connsiteY6" fmla="*/ 1349266 h 269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6709" h="2699479">
                <a:moveTo>
                  <a:pt x="863025" y="0"/>
                </a:moveTo>
                <a:lnTo>
                  <a:pt x="863025" y="571806"/>
                </a:lnTo>
                <a:lnTo>
                  <a:pt x="4946709" y="571806"/>
                </a:lnTo>
                <a:lnTo>
                  <a:pt x="4946709" y="2127677"/>
                </a:lnTo>
                <a:lnTo>
                  <a:pt x="863025" y="2127677"/>
                </a:lnTo>
                <a:lnTo>
                  <a:pt x="863025" y="2699479"/>
                </a:lnTo>
                <a:lnTo>
                  <a:pt x="0" y="1349266"/>
                </a:lnTo>
                <a:close/>
              </a:path>
            </a:pathLst>
          </a:custGeom>
          <a:solidFill>
            <a:schemeClr val="bg1">
              <a:lumMod val="50000"/>
            </a:schemeClr>
          </a:solidFill>
          <a:ln>
            <a:noFill/>
          </a:ln>
          <a:effectLst/>
        </p:spPr>
        <p:txBody>
          <a:bodyPr wrap="square" anchor="ctr">
            <a:noAutofit/>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sp>
        <p:nvSpPr>
          <p:cNvPr id="28" name="Freeform 59">
            <a:extLst>
              <a:ext uri="{FF2B5EF4-FFF2-40B4-BE49-F238E27FC236}">
                <a16:creationId xmlns:a16="http://schemas.microsoft.com/office/drawing/2014/main" id="{2E6BA8C6-064D-94A9-3F38-9CF4AF01BC5C}"/>
              </a:ext>
            </a:extLst>
          </p:cNvPr>
          <p:cNvSpPr>
            <a:spLocks noChangeArrowheads="1"/>
          </p:cNvSpPr>
          <p:nvPr/>
        </p:nvSpPr>
        <p:spPr bwMode="auto">
          <a:xfrm>
            <a:off x="5406370" y="5360950"/>
            <a:ext cx="609370" cy="643313"/>
          </a:xfrm>
          <a:custGeom>
            <a:avLst/>
            <a:gdLst>
              <a:gd name="T0" fmla="*/ 0 w 1286"/>
              <a:gd name="T1" fmla="*/ 823 h 1647"/>
              <a:gd name="T2" fmla="*/ 742 w 1286"/>
              <a:gd name="T3" fmla="*/ 1646 h 1647"/>
              <a:gd name="T4" fmla="*/ 1285 w 1286"/>
              <a:gd name="T5" fmla="*/ 1646 h 1647"/>
              <a:gd name="T6" fmla="*/ 1285 w 1286"/>
              <a:gd name="T7" fmla="*/ 0 h 1647"/>
              <a:gd name="T8" fmla="*/ 742 w 1286"/>
              <a:gd name="T9" fmla="*/ 0 h 1647"/>
              <a:gd name="T10" fmla="*/ 0 w 1286"/>
              <a:gd name="T11" fmla="*/ 823 h 1647"/>
            </a:gdLst>
            <a:ahLst/>
            <a:cxnLst>
              <a:cxn ang="0">
                <a:pos x="T0" y="T1"/>
              </a:cxn>
              <a:cxn ang="0">
                <a:pos x="T2" y="T3"/>
              </a:cxn>
              <a:cxn ang="0">
                <a:pos x="T4" y="T5"/>
              </a:cxn>
              <a:cxn ang="0">
                <a:pos x="T6" y="T7"/>
              </a:cxn>
              <a:cxn ang="0">
                <a:pos x="T8" y="T9"/>
              </a:cxn>
              <a:cxn ang="0">
                <a:pos x="T10" y="T11"/>
              </a:cxn>
            </a:cxnLst>
            <a:rect l="0" t="0" r="r" b="b"/>
            <a:pathLst>
              <a:path w="1286" h="1647">
                <a:moveTo>
                  <a:pt x="0" y="823"/>
                </a:moveTo>
                <a:lnTo>
                  <a:pt x="742" y="1646"/>
                </a:lnTo>
                <a:lnTo>
                  <a:pt x="1285" y="1646"/>
                </a:lnTo>
                <a:lnTo>
                  <a:pt x="1285" y="0"/>
                </a:lnTo>
                <a:lnTo>
                  <a:pt x="742" y="0"/>
                </a:lnTo>
                <a:lnTo>
                  <a:pt x="0" y="823"/>
                </a:lnTo>
              </a:path>
            </a:pathLst>
          </a:custGeom>
          <a:solidFill>
            <a:schemeClr val="bg1">
              <a:lumMod val="85000"/>
              <a:alpha val="60000"/>
            </a:schemeClr>
          </a:solidFill>
          <a:ln>
            <a:noFill/>
          </a:ln>
          <a:effectLst/>
        </p:spPr>
        <p:txBody>
          <a:bodyPr wrap="none" anchor="ctr"/>
          <a:lstStyle/>
          <a:p>
            <a:pPr defTabSz="914217"/>
            <a:endParaRPr lang="en-US" sz="3266" kern="0">
              <a:solidFill>
                <a:srgbClr val="AAAAAA"/>
              </a:solidFill>
              <a:latin typeface="Open Sans Light" panose="020B0306030504020204" pitchFamily="34" charset="0"/>
            </a:endParaRPr>
          </a:p>
        </p:txBody>
      </p:sp>
      <p:sp>
        <p:nvSpPr>
          <p:cNvPr id="29" name="Freeform 60">
            <a:extLst>
              <a:ext uri="{FF2B5EF4-FFF2-40B4-BE49-F238E27FC236}">
                <a16:creationId xmlns:a16="http://schemas.microsoft.com/office/drawing/2014/main" id="{0C3CFB15-9613-152B-0350-D078B47624D5}"/>
              </a:ext>
            </a:extLst>
          </p:cNvPr>
          <p:cNvSpPr>
            <a:spLocks noChangeArrowheads="1"/>
          </p:cNvSpPr>
          <p:nvPr/>
        </p:nvSpPr>
        <p:spPr bwMode="auto">
          <a:xfrm>
            <a:off x="5583754" y="5124666"/>
            <a:ext cx="2350791" cy="1115878"/>
          </a:xfrm>
          <a:custGeom>
            <a:avLst/>
            <a:gdLst>
              <a:gd name="T0" fmla="*/ 2920 w 4184"/>
              <a:gd name="T1" fmla="*/ 602 h 2852"/>
              <a:gd name="T2" fmla="*/ 1897 w 4184"/>
              <a:gd name="T3" fmla="*/ 602 h 2852"/>
              <a:gd name="T4" fmla="*/ 911 w 4184"/>
              <a:gd name="T5" fmla="*/ 602 h 2852"/>
              <a:gd name="T6" fmla="*/ 911 w 4184"/>
              <a:gd name="T7" fmla="*/ 0 h 2852"/>
              <a:gd name="T8" fmla="*/ 0 w 4184"/>
              <a:gd name="T9" fmla="*/ 1425 h 2852"/>
              <a:gd name="T10" fmla="*/ 911 w 4184"/>
              <a:gd name="T11" fmla="*/ 2851 h 2852"/>
              <a:gd name="T12" fmla="*/ 911 w 4184"/>
              <a:gd name="T13" fmla="*/ 2248 h 2852"/>
              <a:gd name="T14" fmla="*/ 1897 w 4184"/>
              <a:gd name="T15" fmla="*/ 2248 h 2852"/>
              <a:gd name="T16" fmla="*/ 2920 w 4184"/>
              <a:gd name="T17" fmla="*/ 2248 h 2852"/>
              <a:gd name="T18" fmla="*/ 2920 w 4184"/>
              <a:gd name="T19" fmla="*/ 2248 h 2852"/>
              <a:gd name="T20" fmla="*/ 4183 w 4184"/>
              <a:gd name="T21" fmla="*/ 2024 h 2852"/>
              <a:gd name="T22" fmla="*/ 4183 w 4184"/>
              <a:gd name="T23" fmla="*/ 159 h 2852"/>
              <a:gd name="T24" fmla="*/ 4183 w 4184"/>
              <a:gd name="T25" fmla="*/ 159 h 2852"/>
              <a:gd name="T26" fmla="*/ 2920 w 4184"/>
              <a:gd name="T27" fmla="*/ 602 h 2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4" h="2852">
                <a:moveTo>
                  <a:pt x="2920" y="602"/>
                </a:moveTo>
                <a:lnTo>
                  <a:pt x="1897" y="602"/>
                </a:lnTo>
                <a:lnTo>
                  <a:pt x="911" y="602"/>
                </a:lnTo>
                <a:lnTo>
                  <a:pt x="911" y="0"/>
                </a:lnTo>
                <a:lnTo>
                  <a:pt x="0" y="1425"/>
                </a:lnTo>
                <a:lnTo>
                  <a:pt x="911" y="2851"/>
                </a:lnTo>
                <a:lnTo>
                  <a:pt x="911" y="2248"/>
                </a:lnTo>
                <a:lnTo>
                  <a:pt x="1897" y="2248"/>
                </a:lnTo>
                <a:lnTo>
                  <a:pt x="2920" y="2248"/>
                </a:lnTo>
                <a:lnTo>
                  <a:pt x="2920" y="2248"/>
                </a:lnTo>
                <a:cubicBezTo>
                  <a:pt x="3364" y="2248"/>
                  <a:pt x="3790" y="2169"/>
                  <a:pt x="4183" y="2024"/>
                </a:cubicBezTo>
                <a:lnTo>
                  <a:pt x="4183" y="159"/>
                </a:lnTo>
                <a:lnTo>
                  <a:pt x="4183" y="159"/>
                </a:lnTo>
                <a:cubicBezTo>
                  <a:pt x="3837" y="437"/>
                  <a:pt x="3398" y="602"/>
                  <a:pt x="2920" y="602"/>
                </a:cubicBezTo>
              </a:path>
            </a:pathLst>
          </a:custGeom>
          <a:solidFill>
            <a:schemeClr val="bg1">
              <a:lumMod val="5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sp>
        <p:nvSpPr>
          <p:cNvPr id="30" name="Freeform 65">
            <a:extLst>
              <a:ext uri="{FF2B5EF4-FFF2-40B4-BE49-F238E27FC236}">
                <a16:creationId xmlns:a16="http://schemas.microsoft.com/office/drawing/2014/main" id="{2FDE232B-7F1F-E65C-79C2-DEA61827DA91}"/>
              </a:ext>
            </a:extLst>
          </p:cNvPr>
          <p:cNvSpPr>
            <a:spLocks noChangeArrowheads="1"/>
          </p:cNvSpPr>
          <p:nvPr/>
        </p:nvSpPr>
        <p:spPr bwMode="auto">
          <a:xfrm>
            <a:off x="7262569" y="5256322"/>
            <a:ext cx="671977" cy="700227"/>
          </a:xfrm>
          <a:custGeom>
            <a:avLst/>
            <a:gdLst>
              <a:gd name="T0" fmla="*/ 1093 w 1419"/>
              <a:gd name="T1" fmla="*/ 0 h 1791"/>
              <a:gd name="T2" fmla="*/ 1093 w 1419"/>
              <a:gd name="T3" fmla="*/ 0 h 1791"/>
              <a:gd name="T4" fmla="*/ 527 w 1419"/>
              <a:gd name="T5" fmla="*/ 195 h 1791"/>
              <a:gd name="T6" fmla="*/ 0 w 1419"/>
              <a:gd name="T7" fmla="*/ 1084 h 1791"/>
              <a:gd name="T8" fmla="*/ 949 w 1419"/>
              <a:gd name="T9" fmla="*/ 1790 h 1791"/>
              <a:gd name="T10" fmla="*/ 949 w 1419"/>
              <a:gd name="T11" fmla="*/ 1790 h 1791"/>
              <a:gd name="T12" fmla="*/ 1418 w 1419"/>
              <a:gd name="T13" fmla="*/ 1652 h 1791"/>
              <a:gd name="T14" fmla="*/ 1418 w 1419"/>
              <a:gd name="T15" fmla="*/ 1621 h 1791"/>
              <a:gd name="T16" fmla="*/ 1093 w 1419"/>
              <a:gd name="T17" fmla="*/ 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9" h="1791">
                <a:moveTo>
                  <a:pt x="1093" y="0"/>
                </a:moveTo>
                <a:lnTo>
                  <a:pt x="1093" y="0"/>
                </a:lnTo>
                <a:cubicBezTo>
                  <a:pt x="917" y="91"/>
                  <a:pt x="727" y="157"/>
                  <a:pt x="527" y="195"/>
                </a:cubicBezTo>
                <a:lnTo>
                  <a:pt x="0" y="1084"/>
                </a:lnTo>
                <a:lnTo>
                  <a:pt x="949" y="1790"/>
                </a:lnTo>
                <a:lnTo>
                  <a:pt x="949" y="1790"/>
                </a:lnTo>
                <a:cubicBezTo>
                  <a:pt x="1110" y="1754"/>
                  <a:pt x="1267" y="1708"/>
                  <a:pt x="1418" y="1652"/>
                </a:cubicBezTo>
                <a:lnTo>
                  <a:pt x="1418" y="1621"/>
                </a:lnTo>
                <a:lnTo>
                  <a:pt x="1093" y="0"/>
                </a:lnTo>
              </a:path>
            </a:pathLst>
          </a:custGeom>
          <a:solidFill>
            <a:schemeClr val="bg1">
              <a:lumMod val="85000"/>
              <a:alpha val="60000"/>
            </a:schemeClr>
          </a:solidFill>
          <a:ln>
            <a:noFill/>
          </a:ln>
          <a:effectLst/>
        </p:spPr>
        <p:txBody>
          <a:bodyPr wrap="none" anchor="ctr"/>
          <a:lstStyle/>
          <a:p>
            <a:pPr defTabSz="914217"/>
            <a:endParaRPr lang="en-US" sz="3266" kern="0">
              <a:solidFill>
                <a:srgbClr val="AAAAAA"/>
              </a:solidFill>
              <a:latin typeface="Open Sans Light" panose="020B0306030504020204" pitchFamily="34" charset="0"/>
            </a:endParaRPr>
          </a:p>
        </p:txBody>
      </p:sp>
      <p:sp>
        <p:nvSpPr>
          <p:cNvPr id="31" name="Freeform 66">
            <a:extLst>
              <a:ext uri="{FF2B5EF4-FFF2-40B4-BE49-F238E27FC236}">
                <a16:creationId xmlns:a16="http://schemas.microsoft.com/office/drawing/2014/main" id="{D6B55130-8365-CD57-2A3C-CC98EB076FD9}"/>
              </a:ext>
            </a:extLst>
          </p:cNvPr>
          <p:cNvSpPr>
            <a:spLocks noChangeArrowheads="1"/>
          </p:cNvSpPr>
          <p:nvPr/>
        </p:nvSpPr>
        <p:spPr bwMode="auto">
          <a:xfrm>
            <a:off x="7435779" y="4498774"/>
            <a:ext cx="1638204" cy="1574650"/>
          </a:xfrm>
          <a:custGeom>
            <a:avLst/>
            <a:gdLst>
              <a:gd name="T0" fmla="*/ 3462 w 3463"/>
              <a:gd name="T1" fmla="*/ 0 h 4026"/>
              <a:gd name="T2" fmla="*/ 1816 w 3463"/>
              <a:gd name="T3" fmla="*/ 0 h 4026"/>
              <a:gd name="T4" fmla="*/ 1816 w 3463"/>
              <a:gd name="T5" fmla="*/ 0 h 4026"/>
              <a:gd name="T6" fmla="*/ 1052 w 3463"/>
              <a:gd name="T7" fmla="*/ 1583 h 4026"/>
              <a:gd name="T8" fmla="*/ 1052 w 3463"/>
              <a:gd name="T9" fmla="*/ 1583 h 4026"/>
              <a:gd name="T10" fmla="*/ 726 w 3463"/>
              <a:gd name="T11" fmla="*/ 1795 h 4026"/>
              <a:gd name="T12" fmla="*/ 613 w 3463"/>
              <a:gd name="T13" fmla="*/ 1230 h 4026"/>
              <a:gd name="T14" fmla="*/ 0 w 3463"/>
              <a:gd name="T15" fmla="*/ 2806 h 4026"/>
              <a:gd name="T16" fmla="*/ 1174 w 3463"/>
              <a:gd name="T17" fmla="*/ 4025 h 4026"/>
              <a:gd name="T18" fmla="*/ 1058 w 3463"/>
              <a:gd name="T19" fmla="*/ 3446 h 4026"/>
              <a:gd name="T20" fmla="*/ 1058 w 3463"/>
              <a:gd name="T21" fmla="*/ 3446 h 4026"/>
              <a:gd name="T22" fmla="*/ 3462 w 3463"/>
              <a:gd name="T23" fmla="*/ 0 h 4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3" h="4026">
                <a:moveTo>
                  <a:pt x="3462" y="0"/>
                </a:moveTo>
                <a:lnTo>
                  <a:pt x="1816" y="0"/>
                </a:lnTo>
                <a:lnTo>
                  <a:pt x="1816" y="0"/>
                </a:lnTo>
                <a:cubicBezTo>
                  <a:pt x="1816" y="641"/>
                  <a:pt x="1517" y="1212"/>
                  <a:pt x="1052" y="1583"/>
                </a:cubicBezTo>
                <a:lnTo>
                  <a:pt x="1052" y="1583"/>
                </a:lnTo>
                <a:cubicBezTo>
                  <a:pt x="951" y="1664"/>
                  <a:pt x="842" y="1734"/>
                  <a:pt x="726" y="1795"/>
                </a:cubicBezTo>
                <a:lnTo>
                  <a:pt x="613" y="1230"/>
                </a:lnTo>
                <a:lnTo>
                  <a:pt x="0" y="2806"/>
                </a:lnTo>
                <a:lnTo>
                  <a:pt x="1174" y="4025"/>
                </a:lnTo>
                <a:lnTo>
                  <a:pt x="1058" y="3446"/>
                </a:lnTo>
                <a:lnTo>
                  <a:pt x="1058" y="3446"/>
                </a:lnTo>
                <a:cubicBezTo>
                  <a:pt x="2460" y="2928"/>
                  <a:pt x="3462" y="1580"/>
                  <a:pt x="3462" y="0"/>
                </a:cubicBezTo>
              </a:path>
            </a:pathLst>
          </a:custGeom>
          <a:solidFill>
            <a:schemeClr val="bg1">
              <a:lumMod val="5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chemeClr val="bg1">
                  <a:lumMod val="50000"/>
                </a:schemeClr>
              </a:solidFill>
              <a:effectLst/>
              <a:uLnTx/>
              <a:uFillTx/>
              <a:latin typeface="Open Sans Light" panose="020B0306030504020204" pitchFamily="34" charset="0"/>
            </a:endParaRPr>
          </a:p>
        </p:txBody>
      </p:sp>
      <p:sp>
        <p:nvSpPr>
          <p:cNvPr id="32" name="Freeform 71">
            <a:extLst>
              <a:ext uri="{FF2B5EF4-FFF2-40B4-BE49-F238E27FC236}">
                <a16:creationId xmlns:a16="http://schemas.microsoft.com/office/drawing/2014/main" id="{93F52451-E7B0-1733-70E6-7501333F3D89}"/>
              </a:ext>
            </a:extLst>
          </p:cNvPr>
          <p:cNvSpPr>
            <a:spLocks noChangeArrowheads="1"/>
          </p:cNvSpPr>
          <p:nvPr/>
        </p:nvSpPr>
        <p:spPr bwMode="auto">
          <a:xfrm>
            <a:off x="8264273" y="4386315"/>
            <a:ext cx="809711" cy="503612"/>
          </a:xfrm>
          <a:custGeom>
            <a:avLst/>
            <a:gdLst>
              <a:gd name="T0" fmla="*/ 877 w 1710"/>
              <a:gd name="T1" fmla="*/ 1285 h 1286"/>
              <a:gd name="T2" fmla="*/ 1664 w 1710"/>
              <a:gd name="T3" fmla="*/ 577 h 1286"/>
              <a:gd name="T4" fmla="*/ 1664 w 1710"/>
              <a:gd name="T5" fmla="*/ 577 h 1286"/>
              <a:gd name="T6" fmla="*/ 1709 w 1710"/>
              <a:gd name="T7" fmla="*/ 0 h 1286"/>
              <a:gd name="T8" fmla="*/ 63 w 1710"/>
              <a:gd name="T9" fmla="*/ 0 h 1286"/>
              <a:gd name="T10" fmla="*/ 63 w 1710"/>
              <a:gd name="T11" fmla="*/ 0 h 1286"/>
              <a:gd name="T12" fmla="*/ 0 w 1710"/>
              <a:gd name="T13" fmla="*/ 495 h 1286"/>
              <a:gd name="T14" fmla="*/ 877 w 1710"/>
              <a:gd name="T15" fmla="*/ 1285 h 1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0" h="1286">
                <a:moveTo>
                  <a:pt x="877" y="1285"/>
                </a:moveTo>
                <a:lnTo>
                  <a:pt x="1664" y="577"/>
                </a:lnTo>
                <a:lnTo>
                  <a:pt x="1664" y="577"/>
                </a:lnTo>
                <a:cubicBezTo>
                  <a:pt x="1693" y="389"/>
                  <a:pt x="1709" y="197"/>
                  <a:pt x="1709" y="0"/>
                </a:cubicBezTo>
                <a:lnTo>
                  <a:pt x="63" y="0"/>
                </a:lnTo>
                <a:lnTo>
                  <a:pt x="63" y="0"/>
                </a:lnTo>
                <a:cubicBezTo>
                  <a:pt x="63" y="171"/>
                  <a:pt x="40" y="337"/>
                  <a:pt x="0" y="495"/>
                </a:cubicBezTo>
                <a:lnTo>
                  <a:pt x="877" y="1285"/>
                </a:lnTo>
              </a:path>
            </a:pathLst>
          </a:custGeom>
          <a:solidFill>
            <a:schemeClr val="bg1">
              <a:lumMod val="85000"/>
              <a:alpha val="60000"/>
            </a:schemeClr>
          </a:solidFill>
          <a:ln>
            <a:noFill/>
          </a:ln>
          <a:effectLst/>
        </p:spPr>
        <p:txBody>
          <a:bodyPr wrap="none" anchor="ctr"/>
          <a:lstStyle/>
          <a:p>
            <a:pPr defTabSz="914217"/>
            <a:endParaRPr lang="en-US" sz="3266" kern="0">
              <a:solidFill>
                <a:srgbClr val="AAAAAA"/>
              </a:solidFill>
              <a:latin typeface="Open Sans Light" panose="020B0306030504020204" pitchFamily="34" charset="0"/>
            </a:endParaRPr>
          </a:p>
        </p:txBody>
      </p:sp>
      <p:sp>
        <p:nvSpPr>
          <p:cNvPr id="33" name="Freeform 72">
            <a:extLst>
              <a:ext uri="{FF2B5EF4-FFF2-40B4-BE49-F238E27FC236}">
                <a16:creationId xmlns:a16="http://schemas.microsoft.com/office/drawing/2014/main" id="{9E75C8AC-06AA-1542-7CC3-CC8BB1AA8E7D}"/>
              </a:ext>
            </a:extLst>
          </p:cNvPr>
          <p:cNvSpPr>
            <a:spLocks noChangeArrowheads="1"/>
          </p:cNvSpPr>
          <p:nvPr/>
        </p:nvSpPr>
        <p:spPr bwMode="auto">
          <a:xfrm>
            <a:off x="7932457" y="3017753"/>
            <a:ext cx="1421169" cy="1705726"/>
          </a:xfrm>
          <a:custGeom>
            <a:avLst/>
            <a:gdLst>
              <a:gd name="T0" fmla="*/ 2410 w 3005"/>
              <a:gd name="T1" fmla="*/ 3448 h 4360"/>
              <a:gd name="T2" fmla="*/ 2410 w 3005"/>
              <a:gd name="T3" fmla="*/ 3448 h 4360"/>
              <a:gd name="T4" fmla="*/ 0 w 3005"/>
              <a:gd name="T5" fmla="*/ 0 h 4360"/>
              <a:gd name="T6" fmla="*/ 0 w 3005"/>
              <a:gd name="T7" fmla="*/ 139 h 4360"/>
              <a:gd name="T8" fmla="*/ 0 w 3005"/>
              <a:gd name="T9" fmla="*/ 1866 h 4360"/>
              <a:gd name="T10" fmla="*/ 0 w 3005"/>
              <a:gd name="T11" fmla="*/ 1866 h 4360"/>
              <a:gd name="T12" fmla="*/ 764 w 3005"/>
              <a:gd name="T13" fmla="*/ 3448 h 4360"/>
              <a:gd name="T14" fmla="*/ 153 w 3005"/>
              <a:gd name="T15" fmla="*/ 3448 h 4360"/>
              <a:gd name="T16" fmla="*/ 1578 w 3005"/>
              <a:gd name="T17" fmla="*/ 4359 h 4360"/>
              <a:gd name="T18" fmla="*/ 3004 w 3005"/>
              <a:gd name="T19" fmla="*/ 3448 h 4360"/>
              <a:gd name="T20" fmla="*/ 2410 w 3005"/>
              <a:gd name="T21" fmla="*/ 3448 h 4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05" h="4360">
                <a:moveTo>
                  <a:pt x="2410" y="3448"/>
                </a:moveTo>
                <a:lnTo>
                  <a:pt x="2410" y="3448"/>
                </a:lnTo>
                <a:cubicBezTo>
                  <a:pt x="2410" y="1867"/>
                  <a:pt x="1405" y="517"/>
                  <a:pt x="0" y="0"/>
                </a:cubicBezTo>
                <a:lnTo>
                  <a:pt x="0" y="139"/>
                </a:lnTo>
                <a:lnTo>
                  <a:pt x="0" y="1866"/>
                </a:lnTo>
                <a:lnTo>
                  <a:pt x="0" y="1866"/>
                </a:lnTo>
                <a:cubicBezTo>
                  <a:pt x="465" y="2237"/>
                  <a:pt x="764" y="2809"/>
                  <a:pt x="764" y="3448"/>
                </a:cubicBezTo>
                <a:lnTo>
                  <a:pt x="153" y="3448"/>
                </a:lnTo>
                <a:lnTo>
                  <a:pt x="1578" y="4359"/>
                </a:lnTo>
                <a:lnTo>
                  <a:pt x="3004" y="3448"/>
                </a:lnTo>
                <a:lnTo>
                  <a:pt x="2410" y="3448"/>
                </a:lnTo>
              </a:path>
            </a:pathLst>
          </a:custGeom>
          <a:solidFill>
            <a:schemeClr val="bg1">
              <a:lumMod val="5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34" name="Freeform 77">
            <a:extLst>
              <a:ext uri="{FF2B5EF4-FFF2-40B4-BE49-F238E27FC236}">
                <a16:creationId xmlns:a16="http://schemas.microsoft.com/office/drawing/2014/main" id="{D0FA799D-697C-2453-11BC-5ACE0867BEC8}"/>
              </a:ext>
            </a:extLst>
          </p:cNvPr>
          <p:cNvSpPr>
            <a:spLocks noChangeArrowheads="1"/>
          </p:cNvSpPr>
          <p:nvPr/>
        </p:nvSpPr>
        <p:spPr bwMode="auto">
          <a:xfrm>
            <a:off x="7932458" y="3035578"/>
            <a:ext cx="521722" cy="682981"/>
          </a:xfrm>
          <a:custGeom>
            <a:avLst/>
            <a:gdLst>
              <a:gd name="T0" fmla="*/ 915 w 1103"/>
              <a:gd name="T1" fmla="*/ 231 h 1747"/>
              <a:gd name="T2" fmla="*/ 915 w 1103"/>
              <a:gd name="T3" fmla="*/ 231 h 1747"/>
              <a:gd name="T4" fmla="*/ 561 w 1103"/>
              <a:gd name="T5" fmla="*/ 0 h 1747"/>
              <a:gd name="T6" fmla="*/ 0 w 1103"/>
              <a:gd name="T7" fmla="*/ 842 h 1747"/>
              <a:gd name="T8" fmla="*/ 0 w 1103"/>
              <a:gd name="T9" fmla="*/ 1603 h 1747"/>
              <a:gd name="T10" fmla="*/ 0 w 1103"/>
              <a:gd name="T11" fmla="*/ 1603 h 1747"/>
              <a:gd name="T12" fmla="*/ 160 w 1103"/>
              <a:gd name="T13" fmla="*/ 1746 h 1747"/>
              <a:gd name="T14" fmla="*/ 1102 w 1103"/>
              <a:gd name="T15" fmla="*/ 1505 h 1747"/>
              <a:gd name="T16" fmla="*/ 915 w 1103"/>
              <a:gd name="T17" fmla="*/ 231 h 1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747">
                <a:moveTo>
                  <a:pt x="915" y="231"/>
                </a:moveTo>
                <a:lnTo>
                  <a:pt x="915" y="231"/>
                </a:lnTo>
                <a:cubicBezTo>
                  <a:pt x="801" y="147"/>
                  <a:pt x="683" y="70"/>
                  <a:pt x="561" y="0"/>
                </a:cubicBezTo>
                <a:lnTo>
                  <a:pt x="0" y="842"/>
                </a:lnTo>
                <a:lnTo>
                  <a:pt x="0" y="1603"/>
                </a:lnTo>
                <a:lnTo>
                  <a:pt x="0" y="1603"/>
                </a:lnTo>
                <a:cubicBezTo>
                  <a:pt x="57" y="1648"/>
                  <a:pt x="109" y="1695"/>
                  <a:pt x="160" y="1746"/>
                </a:cubicBezTo>
                <a:lnTo>
                  <a:pt x="1102" y="1505"/>
                </a:lnTo>
                <a:lnTo>
                  <a:pt x="915" y="231"/>
                </a:lnTo>
              </a:path>
            </a:pathLst>
          </a:custGeom>
          <a:solidFill>
            <a:schemeClr val="bg1">
              <a:lumMod val="85000"/>
              <a:alpha val="60000"/>
            </a:scheme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35" name="Freeform 78">
            <a:extLst>
              <a:ext uri="{FF2B5EF4-FFF2-40B4-BE49-F238E27FC236}">
                <a16:creationId xmlns:a16="http://schemas.microsoft.com/office/drawing/2014/main" id="{53639D53-EDFC-4949-51DD-4E8C869A6AA8}"/>
              </a:ext>
            </a:extLst>
          </p:cNvPr>
          <p:cNvSpPr>
            <a:spLocks noChangeArrowheads="1"/>
          </p:cNvSpPr>
          <p:nvPr/>
        </p:nvSpPr>
        <p:spPr bwMode="auto">
          <a:xfrm>
            <a:off x="5997563" y="2833635"/>
            <a:ext cx="2325142" cy="965831"/>
          </a:xfrm>
          <a:custGeom>
            <a:avLst/>
            <a:gdLst>
              <a:gd name="T0" fmla="*/ 3832 w 4096"/>
              <a:gd name="T1" fmla="*/ 487 h 2468"/>
              <a:gd name="T2" fmla="*/ 3832 w 4096"/>
              <a:gd name="T3" fmla="*/ 487 h 2468"/>
              <a:gd name="T4" fmla="*/ 3272 w 4096"/>
              <a:gd name="T5" fmla="*/ 224 h 2468"/>
              <a:gd name="T6" fmla="*/ 3272 w 4096"/>
              <a:gd name="T7" fmla="*/ 224 h 2468"/>
              <a:gd name="T8" fmla="*/ 3272 w 4096"/>
              <a:gd name="T9" fmla="*/ 224 h 2468"/>
              <a:gd name="T10" fmla="*/ 2009 w 4096"/>
              <a:gd name="T11" fmla="*/ 0 h 2468"/>
              <a:gd name="T12" fmla="*/ 0 w 4096"/>
              <a:gd name="T13" fmla="*/ 0 h 2468"/>
              <a:gd name="T14" fmla="*/ 0 w 4096"/>
              <a:gd name="T15" fmla="*/ 1647 h 2468"/>
              <a:gd name="T16" fmla="*/ 2009 w 4096"/>
              <a:gd name="T17" fmla="*/ 1647 h 2468"/>
              <a:gd name="T18" fmla="*/ 2009 w 4096"/>
              <a:gd name="T19" fmla="*/ 1647 h 2468"/>
              <a:gd name="T20" fmla="*/ 2917 w 4096"/>
              <a:gd name="T21" fmla="*/ 1862 h 2468"/>
              <a:gd name="T22" fmla="*/ 2515 w 4096"/>
              <a:gd name="T23" fmla="*/ 2467 h 2468"/>
              <a:gd name="T24" fmla="*/ 4063 w 4096"/>
              <a:gd name="T25" fmla="*/ 1785 h 2468"/>
              <a:gd name="T26" fmla="*/ 4095 w 4096"/>
              <a:gd name="T27" fmla="*/ 93 h 2468"/>
              <a:gd name="T28" fmla="*/ 3832 w 4096"/>
              <a:gd name="T29" fmla="*/ 487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96" h="2468">
                <a:moveTo>
                  <a:pt x="3832" y="487"/>
                </a:moveTo>
                <a:lnTo>
                  <a:pt x="3832" y="487"/>
                </a:lnTo>
                <a:cubicBezTo>
                  <a:pt x="3655" y="385"/>
                  <a:pt x="3468" y="296"/>
                  <a:pt x="3272" y="224"/>
                </a:cubicBezTo>
                <a:lnTo>
                  <a:pt x="3272" y="224"/>
                </a:lnTo>
                <a:lnTo>
                  <a:pt x="3272" y="224"/>
                </a:lnTo>
                <a:cubicBezTo>
                  <a:pt x="2879" y="79"/>
                  <a:pt x="2453" y="0"/>
                  <a:pt x="2009" y="0"/>
                </a:cubicBezTo>
                <a:lnTo>
                  <a:pt x="0" y="0"/>
                </a:lnTo>
                <a:lnTo>
                  <a:pt x="0" y="1647"/>
                </a:lnTo>
                <a:lnTo>
                  <a:pt x="2009" y="1647"/>
                </a:lnTo>
                <a:lnTo>
                  <a:pt x="2009" y="1647"/>
                </a:lnTo>
                <a:cubicBezTo>
                  <a:pt x="2336" y="1647"/>
                  <a:pt x="2644" y="1724"/>
                  <a:pt x="2917" y="1862"/>
                </a:cubicBezTo>
                <a:lnTo>
                  <a:pt x="2515" y="2467"/>
                </a:lnTo>
                <a:lnTo>
                  <a:pt x="4063" y="1785"/>
                </a:lnTo>
                <a:lnTo>
                  <a:pt x="4095" y="93"/>
                </a:lnTo>
                <a:lnTo>
                  <a:pt x="3832" y="487"/>
                </a:lnTo>
              </a:path>
            </a:pathLst>
          </a:custGeom>
          <a:solidFill>
            <a:srgbClr val="0070C0"/>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37" name="Freeform 84">
            <a:extLst>
              <a:ext uri="{FF2B5EF4-FFF2-40B4-BE49-F238E27FC236}">
                <a16:creationId xmlns:a16="http://schemas.microsoft.com/office/drawing/2014/main" id="{F1E7A736-4B8B-7B52-C510-635492C543CF}"/>
              </a:ext>
            </a:extLst>
          </p:cNvPr>
          <p:cNvSpPr>
            <a:spLocks noChangeArrowheads="1"/>
          </p:cNvSpPr>
          <p:nvPr/>
        </p:nvSpPr>
        <p:spPr bwMode="auto">
          <a:xfrm>
            <a:off x="3618374" y="2565572"/>
            <a:ext cx="2738544" cy="1115878"/>
          </a:xfrm>
          <a:custGeom>
            <a:avLst/>
            <a:gdLst>
              <a:gd name="T0" fmla="*/ 4182 w 4183"/>
              <a:gd name="T1" fmla="*/ 1426 h 2853"/>
              <a:gd name="T2" fmla="*/ 3271 w 4183"/>
              <a:gd name="T3" fmla="*/ 0 h 2853"/>
              <a:gd name="T4" fmla="*/ 3271 w 4183"/>
              <a:gd name="T5" fmla="*/ 603 h 2853"/>
              <a:gd name="T6" fmla="*/ 0 w 4183"/>
              <a:gd name="T7" fmla="*/ 603 h 2853"/>
              <a:gd name="T8" fmla="*/ 0 w 4183"/>
              <a:gd name="T9" fmla="*/ 2250 h 2853"/>
              <a:gd name="T10" fmla="*/ 3271 w 4183"/>
              <a:gd name="T11" fmla="*/ 2250 h 2853"/>
              <a:gd name="T12" fmla="*/ 3271 w 4183"/>
              <a:gd name="T13" fmla="*/ 2852 h 2853"/>
              <a:gd name="T14" fmla="*/ 4182 w 4183"/>
              <a:gd name="T15" fmla="*/ 1426 h 28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3" h="2853">
                <a:moveTo>
                  <a:pt x="4182" y="1426"/>
                </a:moveTo>
                <a:lnTo>
                  <a:pt x="3271" y="0"/>
                </a:lnTo>
                <a:lnTo>
                  <a:pt x="3271" y="603"/>
                </a:lnTo>
                <a:lnTo>
                  <a:pt x="0" y="603"/>
                </a:lnTo>
                <a:lnTo>
                  <a:pt x="0" y="2250"/>
                </a:lnTo>
                <a:lnTo>
                  <a:pt x="3271" y="2250"/>
                </a:lnTo>
                <a:lnTo>
                  <a:pt x="3271" y="2852"/>
                </a:lnTo>
                <a:lnTo>
                  <a:pt x="4182" y="1426"/>
                </a:lnTo>
              </a:path>
            </a:pathLst>
          </a:custGeom>
          <a:solidFill>
            <a:srgbClr val="0070C0"/>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sp>
        <p:nvSpPr>
          <p:cNvPr id="38" name="Freeform 90">
            <a:extLst>
              <a:ext uri="{FF2B5EF4-FFF2-40B4-BE49-F238E27FC236}">
                <a16:creationId xmlns:a16="http://schemas.microsoft.com/office/drawing/2014/main" id="{9AA9B0F2-2652-6D65-5F71-350AB8C47A88}"/>
              </a:ext>
            </a:extLst>
          </p:cNvPr>
          <p:cNvSpPr>
            <a:spLocks noChangeArrowheads="1"/>
          </p:cNvSpPr>
          <p:nvPr/>
        </p:nvSpPr>
        <p:spPr bwMode="auto">
          <a:xfrm>
            <a:off x="3618374" y="2799952"/>
            <a:ext cx="609370" cy="645036"/>
          </a:xfrm>
          <a:custGeom>
            <a:avLst/>
            <a:gdLst>
              <a:gd name="T0" fmla="*/ 1285 w 1286"/>
              <a:gd name="T1" fmla="*/ 823 h 1648"/>
              <a:gd name="T2" fmla="*/ 543 w 1286"/>
              <a:gd name="T3" fmla="*/ 0 h 1648"/>
              <a:gd name="T4" fmla="*/ 0 w 1286"/>
              <a:gd name="T5" fmla="*/ 0 h 1648"/>
              <a:gd name="T6" fmla="*/ 0 w 1286"/>
              <a:gd name="T7" fmla="*/ 1647 h 1648"/>
              <a:gd name="T8" fmla="*/ 543 w 1286"/>
              <a:gd name="T9" fmla="*/ 1647 h 1648"/>
              <a:gd name="T10" fmla="*/ 1285 w 1286"/>
              <a:gd name="T11" fmla="*/ 823 h 1648"/>
            </a:gdLst>
            <a:ahLst/>
            <a:cxnLst>
              <a:cxn ang="0">
                <a:pos x="T0" y="T1"/>
              </a:cxn>
              <a:cxn ang="0">
                <a:pos x="T2" y="T3"/>
              </a:cxn>
              <a:cxn ang="0">
                <a:pos x="T4" y="T5"/>
              </a:cxn>
              <a:cxn ang="0">
                <a:pos x="T6" y="T7"/>
              </a:cxn>
              <a:cxn ang="0">
                <a:pos x="T8" y="T9"/>
              </a:cxn>
              <a:cxn ang="0">
                <a:pos x="T10" y="T11"/>
              </a:cxn>
            </a:cxnLst>
            <a:rect l="0" t="0" r="r" b="b"/>
            <a:pathLst>
              <a:path w="1286" h="1648">
                <a:moveTo>
                  <a:pt x="1285" y="823"/>
                </a:moveTo>
                <a:lnTo>
                  <a:pt x="543" y="0"/>
                </a:lnTo>
                <a:lnTo>
                  <a:pt x="0" y="0"/>
                </a:lnTo>
                <a:lnTo>
                  <a:pt x="0" y="1647"/>
                </a:lnTo>
                <a:lnTo>
                  <a:pt x="543" y="1647"/>
                </a:lnTo>
                <a:lnTo>
                  <a:pt x="1285" y="823"/>
                </a:lnTo>
              </a:path>
            </a:pathLst>
          </a:custGeom>
          <a:solidFill>
            <a:srgbClr val="0070C0">
              <a:alpha val="6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cxnSp>
        <p:nvCxnSpPr>
          <p:cNvPr id="39" name="Straight Connector 32">
            <a:extLst>
              <a:ext uri="{FF2B5EF4-FFF2-40B4-BE49-F238E27FC236}">
                <a16:creationId xmlns:a16="http://schemas.microsoft.com/office/drawing/2014/main" id="{43EB0B5D-9F08-8D1E-9BCC-6BDE3621C192}"/>
              </a:ext>
            </a:extLst>
          </p:cNvPr>
          <p:cNvCxnSpPr>
            <a:cxnSpLocks/>
          </p:cNvCxnSpPr>
          <p:nvPr/>
        </p:nvCxnSpPr>
        <p:spPr>
          <a:xfrm>
            <a:off x="3508621" y="4886191"/>
            <a:ext cx="0" cy="368516"/>
          </a:xfrm>
          <a:prstGeom prst="line">
            <a:avLst/>
          </a:prstGeom>
          <a:noFill/>
          <a:ln w="38100" cap="flat" cmpd="sng" algn="ctr">
            <a:solidFill>
              <a:schemeClr val="bg1">
                <a:lumMod val="50000"/>
              </a:schemeClr>
            </a:solidFill>
            <a:prstDash val="solid"/>
            <a:miter lim="800000"/>
            <a:headEnd type="oval"/>
          </a:ln>
          <a:effectLst/>
        </p:spPr>
      </p:cxnSp>
      <p:cxnSp>
        <p:nvCxnSpPr>
          <p:cNvPr id="40" name="Straight Connector 33">
            <a:extLst>
              <a:ext uri="{FF2B5EF4-FFF2-40B4-BE49-F238E27FC236}">
                <a16:creationId xmlns:a16="http://schemas.microsoft.com/office/drawing/2014/main" id="{E7723600-A854-8E85-D1D6-494BA8BFEA81}"/>
              </a:ext>
            </a:extLst>
          </p:cNvPr>
          <p:cNvCxnSpPr>
            <a:cxnSpLocks/>
          </p:cNvCxnSpPr>
          <p:nvPr/>
        </p:nvCxnSpPr>
        <p:spPr>
          <a:xfrm>
            <a:off x="5634863" y="4886191"/>
            <a:ext cx="0" cy="368516"/>
          </a:xfrm>
          <a:prstGeom prst="line">
            <a:avLst/>
          </a:prstGeom>
          <a:noFill/>
          <a:ln w="38100" cap="flat" cmpd="sng" algn="ctr">
            <a:solidFill>
              <a:schemeClr val="bg1">
                <a:lumMod val="50000"/>
              </a:schemeClr>
            </a:solidFill>
            <a:prstDash val="solid"/>
            <a:miter lim="800000"/>
            <a:headEnd type="oval"/>
          </a:ln>
          <a:effectLst/>
        </p:spPr>
      </p:cxnSp>
      <p:cxnSp>
        <p:nvCxnSpPr>
          <p:cNvPr id="41" name="Straight Connector 34">
            <a:extLst>
              <a:ext uri="{FF2B5EF4-FFF2-40B4-BE49-F238E27FC236}">
                <a16:creationId xmlns:a16="http://schemas.microsoft.com/office/drawing/2014/main" id="{503D229D-5EE8-656C-C95F-6E8DC8B38F8B}"/>
              </a:ext>
            </a:extLst>
          </p:cNvPr>
          <p:cNvCxnSpPr>
            <a:cxnSpLocks/>
          </p:cNvCxnSpPr>
          <p:nvPr/>
        </p:nvCxnSpPr>
        <p:spPr>
          <a:xfrm>
            <a:off x="7489536" y="4881264"/>
            <a:ext cx="0" cy="368516"/>
          </a:xfrm>
          <a:prstGeom prst="line">
            <a:avLst/>
          </a:prstGeom>
          <a:noFill/>
          <a:ln w="38100" cap="flat" cmpd="sng" algn="ctr">
            <a:solidFill>
              <a:schemeClr val="bg1">
                <a:lumMod val="50000"/>
              </a:schemeClr>
            </a:solidFill>
            <a:prstDash val="solid"/>
            <a:miter lim="800000"/>
            <a:headEnd type="oval"/>
          </a:ln>
          <a:effectLst/>
        </p:spPr>
      </p:cxnSp>
      <p:cxnSp>
        <p:nvCxnSpPr>
          <p:cNvPr id="42" name="Straight Connector 35">
            <a:extLst>
              <a:ext uri="{FF2B5EF4-FFF2-40B4-BE49-F238E27FC236}">
                <a16:creationId xmlns:a16="http://schemas.microsoft.com/office/drawing/2014/main" id="{8232A7CC-E32D-7C07-6DA3-7A10DB505D44}"/>
              </a:ext>
            </a:extLst>
          </p:cNvPr>
          <p:cNvCxnSpPr>
            <a:cxnSpLocks/>
          </p:cNvCxnSpPr>
          <p:nvPr/>
        </p:nvCxnSpPr>
        <p:spPr>
          <a:xfrm flipH="1">
            <a:off x="8454179" y="5649593"/>
            <a:ext cx="448056" cy="0"/>
          </a:xfrm>
          <a:prstGeom prst="line">
            <a:avLst/>
          </a:prstGeom>
          <a:noFill/>
          <a:ln w="38100" cap="flat" cmpd="sng" algn="ctr">
            <a:solidFill>
              <a:schemeClr val="bg1">
                <a:lumMod val="50000"/>
              </a:schemeClr>
            </a:solidFill>
            <a:prstDash val="solid"/>
            <a:miter lim="800000"/>
            <a:headEnd type="oval"/>
          </a:ln>
          <a:effectLst/>
        </p:spPr>
      </p:cxnSp>
      <p:sp>
        <p:nvSpPr>
          <p:cNvPr id="43" name="Right Arrow 29">
            <a:extLst>
              <a:ext uri="{FF2B5EF4-FFF2-40B4-BE49-F238E27FC236}">
                <a16:creationId xmlns:a16="http://schemas.microsoft.com/office/drawing/2014/main" id="{49F0681A-FEDB-99F3-35CE-112DB1823821}"/>
              </a:ext>
            </a:extLst>
          </p:cNvPr>
          <p:cNvSpPr>
            <a:spLocks noChangeArrowheads="1"/>
          </p:cNvSpPr>
          <p:nvPr/>
        </p:nvSpPr>
        <p:spPr bwMode="auto">
          <a:xfrm>
            <a:off x="1496282" y="2565533"/>
            <a:ext cx="2553604" cy="1115487"/>
          </a:xfrm>
          <a:prstGeom prst="rightArrow">
            <a:avLst>
              <a:gd name="adj1" fmla="val 58566"/>
              <a:gd name="adj2" fmla="val 39877"/>
            </a:avLst>
          </a:prstGeom>
          <a:solidFill>
            <a:srgbClr val="1373BF"/>
          </a:solidFill>
          <a:ln>
            <a:noFill/>
          </a:ln>
          <a:effectLst/>
        </p:spPr>
        <p:txBody>
          <a:bodyPr wrap="square" anchor="ctr">
            <a:noAutofit/>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3266" b="0" i="0" u="none" strike="noStrike" kern="0" cap="none" spc="0" normalizeH="0" baseline="0" noProof="0">
              <a:ln>
                <a:noFill/>
              </a:ln>
              <a:solidFill>
                <a:srgbClr val="AAAAAA"/>
              </a:solidFill>
              <a:effectLst/>
              <a:uLnTx/>
              <a:uFillTx/>
              <a:latin typeface="Open Sans Light" panose="020B0306030504020204" pitchFamily="34" charset="0"/>
            </a:endParaRPr>
          </a:p>
        </p:txBody>
      </p:sp>
      <p:cxnSp>
        <p:nvCxnSpPr>
          <p:cNvPr id="44" name="Straight Connector 4">
            <a:extLst>
              <a:ext uri="{FF2B5EF4-FFF2-40B4-BE49-F238E27FC236}">
                <a16:creationId xmlns:a16="http://schemas.microsoft.com/office/drawing/2014/main" id="{92DEED0D-CDD0-786F-F16A-3E637000E3E8}"/>
              </a:ext>
            </a:extLst>
          </p:cNvPr>
          <p:cNvCxnSpPr>
            <a:cxnSpLocks/>
          </p:cNvCxnSpPr>
          <p:nvPr/>
        </p:nvCxnSpPr>
        <p:spPr>
          <a:xfrm flipH="1">
            <a:off x="1812958" y="2425597"/>
            <a:ext cx="1" cy="368516"/>
          </a:xfrm>
          <a:prstGeom prst="line">
            <a:avLst/>
          </a:prstGeom>
          <a:noFill/>
          <a:ln w="38100" cap="flat" cmpd="sng" algn="ctr">
            <a:solidFill>
              <a:srgbClr val="1373BF"/>
            </a:solidFill>
            <a:prstDash val="solid"/>
            <a:miter lim="800000"/>
            <a:headEnd type="oval"/>
          </a:ln>
          <a:effectLst/>
        </p:spPr>
      </p:cxnSp>
      <p:sp>
        <p:nvSpPr>
          <p:cNvPr id="45" name="TextBox 59">
            <a:extLst>
              <a:ext uri="{FF2B5EF4-FFF2-40B4-BE49-F238E27FC236}">
                <a16:creationId xmlns:a16="http://schemas.microsoft.com/office/drawing/2014/main" id="{7C88C02A-80FD-0F42-0409-7B6307BB625C}"/>
              </a:ext>
            </a:extLst>
          </p:cNvPr>
          <p:cNvSpPr txBox="1"/>
          <p:nvPr/>
        </p:nvSpPr>
        <p:spPr>
          <a:xfrm>
            <a:off x="1708732" y="4455615"/>
            <a:ext cx="1672253" cy="279796"/>
          </a:xfrm>
          <a:prstGeom prst="rect">
            <a:avLst/>
          </a:prstGeom>
          <a:noFill/>
        </p:spPr>
        <p:txBody>
          <a:bodyPr wrap="none" rtlCol="0" anchor="b" anchorCtr="0">
            <a:spAutoFit/>
          </a:bodyPr>
          <a:lstStyle/>
          <a:p>
            <a:pPr algn="r" defTabSz="914217"/>
            <a:r>
              <a:rPr lang="en-US" sz="1600" b="1">
                <a:solidFill>
                  <a:schemeClr val="bg1">
                    <a:lumMod val="50000"/>
                  </a:schemeClr>
                </a:solidFill>
                <a:latin typeface="Poppins SemiBold" pitchFamily="2" charset="77"/>
                <a:ea typeface="League Spartan" charset="0"/>
                <a:cs typeface="Poppins SemiBold" pitchFamily="2" charset="77"/>
              </a:rPr>
              <a:t>31 de </a:t>
            </a:r>
            <a:r>
              <a:rPr lang="en-US" sz="1600" b="1" err="1">
                <a:solidFill>
                  <a:schemeClr val="bg1">
                    <a:lumMod val="50000"/>
                  </a:schemeClr>
                </a:solidFill>
                <a:latin typeface="Poppins SemiBold" pitchFamily="2" charset="77"/>
                <a:ea typeface="League Spartan" charset="0"/>
                <a:cs typeface="Poppins SemiBold" pitchFamily="2" charset="77"/>
              </a:rPr>
              <a:t>Dic</a:t>
            </a:r>
            <a:r>
              <a:rPr lang="en-US" sz="1600" b="1">
                <a:solidFill>
                  <a:schemeClr val="bg1">
                    <a:lumMod val="50000"/>
                  </a:schemeClr>
                </a:solidFill>
                <a:latin typeface="Poppins SemiBold" pitchFamily="2" charset="77"/>
                <a:ea typeface="League Spartan" charset="0"/>
                <a:cs typeface="Poppins SemiBold" pitchFamily="2" charset="77"/>
              </a:rPr>
              <a:t>. 2025</a:t>
            </a:r>
          </a:p>
        </p:txBody>
      </p:sp>
      <p:sp>
        <p:nvSpPr>
          <p:cNvPr id="46" name="Subtitle 2">
            <a:extLst>
              <a:ext uri="{FF2B5EF4-FFF2-40B4-BE49-F238E27FC236}">
                <a16:creationId xmlns:a16="http://schemas.microsoft.com/office/drawing/2014/main" id="{13F72168-F847-844A-88AD-D76B0381E96B}"/>
              </a:ext>
            </a:extLst>
          </p:cNvPr>
          <p:cNvSpPr txBox="1">
            <a:spLocks/>
          </p:cNvSpPr>
          <p:nvPr/>
        </p:nvSpPr>
        <p:spPr>
          <a:xfrm>
            <a:off x="1539080" y="4713908"/>
            <a:ext cx="1842759" cy="457796"/>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Reporte MNI y VEP </a:t>
            </a:r>
            <a:r>
              <a:rPr lang="en-US" sz="1250" b="1" err="1">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Consolidado</a:t>
            </a:r>
            <a:endParaRPr lang="en-US"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47" name="TextBox 59">
            <a:extLst>
              <a:ext uri="{FF2B5EF4-FFF2-40B4-BE49-F238E27FC236}">
                <a16:creationId xmlns:a16="http://schemas.microsoft.com/office/drawing/2014/main" id="{FD0D264C-61AC-A5B9-7F8A-9552E342DE7A}"/>
              </a:ext>
            </a:extLst>
          </p:cNvPr>
          <p:cNvSpPr txBox="1"/>
          <p:nvPr/>
        </p:nvSpPr>
        <p:spPr>
          <a:xfrm>
            <a:off x="3668936" y="4449136"/>
            <a:ext cx="1677062" cy="279796"/>
          </a:xfrm>
          <a:prstGeom prst="rect">
            <a:avLst/>
          </a:prstGeom>
          <a:noFill/>
        </p:spPr>
        <p:txBody>
          <a:bodyPr wrap="none" rtlCol="0" anchor="b" anchorCtr="0">
            <a:spAutoFit/>
          </a:bodyPr>
          <a:lstStyle/>
          <a:p>
            <a:pPr algn="r" defTabSz="914217"/>
            <a:r>
              <a:rPr lang="en-US" sz="1600" b="1">
                <a:solidFill>
                  <a:schemeClr val="bg1">
                    <a:lumMod val="50000"/>
                  </a:schemeClr>
                </a:solidFill>
                <a:latin typeface="Poppins SemiBold" pitchFamily="2" charset="77"/>
                <a:ea typeface="League Spartan" charset="0"/>
                <a:cs typeface="Poppins SemiBold" pitchFamily="2" charset="77"/>
              </a:rPr>
              <a:t>31 de </a:t>
            </a:r>
            <a:r>
              <a:rPr lang="en-US" sz="1600" b="1" err="1">
                <a:solidFill>
                  <a:schemeClr val="bg1">
                    <a:lumMod val="50000"/>
                  </a:schemeClr>
                </a:solidFill>
                <a:latin typeface="Poppins SemiBold" pitchFamily="2" charset="77"/>
                <a:ea typeface="League Spartan" charset="0"/>
                <a:cs typeface="Poppins SemiBold" pitchFamily="2" charset="77"/>
              </a:rPr>
              <a:t>Dic</a:t>
            </a:r>
            <a:r>
              <a:rPr lang="en-US" sz="1600" b="1">
                <a:solidFill>
                  <a:schemeClr val="bg1">
                    <a:lumMod val="50000"/>
                  </a:schemeClr>
                </a:solidFill>
                <a:latin typeface="Poppins SemiBold" pitchFamily="2" charset="77"/>
                <a:ea typeface="League Spartan" charset="0"/>
                <a:cs typeface="Poppins SemiBold" pitchFamily="2" charset="77"/>
              </a:rPr>
              <a:t>. 2024</a:t>
            </a:r>
          </a:p>
        </p:txBody>
      </p:sp>
      <p:sp>
        <p:nvSpPr>
          <p:cNvPr id="48" name="Subtitle 2">
            <a:extLst>
              <a:ext uri="{FF2B5EF4-FFF2-40B4-BE49-F238E27FC236}">
                <a16:creationId xmlns:a16="http://schemas.microsoft.com/office/drawing/2014/main" id="{755B2652-EE1B-A9EB-AA41-899B3FB2C8CC}"/>
              </a:ext>
            </a:extLst>
          </p:cNvPr>
          <p:cNvSpPr txBox="1">
            <a:spLocks/>
          </p:cNvSpPr>
          <p:nvPr/>
        </p:nvSpPr>
        <p:spPr>
          <a:xfrm>
            <a:off x="3504093" y="4707429"/>
            <a:ext cx="1842759" cy="457796"/>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Reporte MNI y VEP </a:t>
            </a:r>
            <a:r>
              <a:rPr lang="en-US" sz="1250" b="1">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Individual</a:t>
            </a:r>
            <a:endParaRPr lang="en-US"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49" name="TextBox 59">
            <a:extLst>
              <a:ext uri="{FF2B5EF4-FFF2-40B4-BE49-F238E27FC236}">
                <a16:creationId xmlns:a16="http://schemas.microsoft.com/office/drawing/2014/main" id="{7B81EF5F-504D-31AD-7E2C-3BEA5098BDD1}"/>
              </a:ext>
            </a:extLst>
          </p:cNvPr>
          <p:cNvSpPr txBox="1"/>
          <p:nvPr/>
        </p:nvSpPr>
        <p:spPr>
          <a:xfrm>
            <a:off x="5700243" y="4428584"/>
            <a:ext cx="1672253" cy="279796"/>
          </a:xfrm>
          <a:prstGeom prst="rect">
            <a:avLst/>
          </a:prstGeom>
          <a:noFill/>
        </p:spPr>
        <p:txBody>
          <a:bodyPr wrap="none" rtlCol="0" anchor="b" anchorCtr="0">
            <a:spAutoFit/>
          </a:bodyPr>
          <a:lstStyle/>
          <a:p>
            <a:pPr algn="r" defTabSz="914217"/>
            <a:r>
              <a:rPr lang="en-US" sz="1600" b="1">
                <a:solidFill>
                  <a:schemeClr val="bg1">
                    <a:lumMod val="50000"/>
                  </a:schemeClr>
                </a:solidFill>
                <a:latin typeface="Poppins SemiBold" pitchFamily="2" charset="77"/>
                <a:ea typeface="League Spartan" charset="0"/>
                <a:cs typeface="Poppins SemiBold" pitchFamily="2" charset="77"/>
              </a:rPr>
              <a:t>15 de </a:t>
            </a:r>
            <a:r>
              <a:rPr lang="en-US" sz="1600" b="1" err="1">
                <a:solidFill>
                  <a:schemeClr val="bg1">
                    <a:lumMod val="50000"/>
                  </a:schemeClr>
                </a:solidFill>
                <a:latin typeface="Poppins SemiBold" pitchFamily="2" charset="77"/>
                <a:ea typeface="League Spartan" charset="0"/>
                <a:cs typeface="Poppins SemiBold" pitchFamily="2" charset="77"/>
              </a:rPr>
              <a:t>Dic</a:t>
            </a:r>
            <a:r>
              <a:rPr lang="en-US" sz="1600" b="1">
                <a:solidFill>
                  <a:schemeClr val="bg1">
                    <a:lumMod val="50000"/>
                  </a:schemeClr>
                </a:solidFill>
                <a:latin typeface="Poppins SemiBold" pitchFamily="2" charset="77"/>
                <a:ea typeface="League Spartan" charset="0"/>
                <a:cs typeface="Poppins SemiBold" pitchFamily="2" charset="77"/>
              </a:rPr>
              <a:t>. 2023</a:t>
            </a:r>
          </a:p>
        </p:txBody>
      </p:sp>
      <p:sp>
        <p:nvSpPr>
          <p:cNvPr id="50" name="Subtitle 2">
            <a:extLst>
              <a:ext uri="{FF2B5EF4-FFF2-40B4-BE49-F238E27FC236}">
                <a16:creationId xmlns:a16="http://schemas.microsoft.com/office/drawing/2014/main" id="{D811D9EF-46F6-28A6-32E2-59736F0DE9A8}"/>
              </a:ext>
            </a:extLst>
          </p:cNvPr>
          <p:cNvSpPr txBox="1">
            <a:spLocks/>
          </p:cNvSpPr>
          <p:nvPr/>
        </p:nvSpPr>
        <p:spPr>
          <a:xfrm>
            <a:off x="5997563" y="4686877"/>
            <a:ext cx="1375787" cy="457796"/>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Plan de </a:t>
            </a:r>
            <a:r>
              <a:rPr lang="en-US" sz="1250" err="1">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Implementación</a:t>
            </a:r>
            <a:endParaRPr lang="en-US"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51" name="TextBox 59">
            <a:extLst>
              <a:ext uri="{FF2B5EF4-FFF2-40B4-BE49-F238E27FC236}">
                <a16:creationId xmlns:a16="http://schemas.microsoft.com/office/drawing/2014/main" id="{F619BFF4-B6B4-C351-5FA2-B1BB576934BD}"/>
              </a:ext>
            </a:extLst>
          </p:cNvPr>
          <p:cNvSpPr txBox="1"/>
          <p:nvPr/>
        </p:nvSpPr>
        <p:spPr>
          <a:xfrm>
            <a:off x="8048937" y="5364518"/>
            <a:ext cx="2264874" cy="279796"/>
          </a:xfrm>
          <a:prstGeom prst="rect">
            <a:avLst/>
          </a:prstGeom>
          <a:noFill/>
        </p:spPr>
        <p:txBody>
          <a:bodyPr wrap="none" rtlCol="0" anchor="b" anchorCtr="0">
            <a:spAutoFit/>
          </a:bodyPr>
          <a:lstStyle>
            <a:defPPr>
              <a:defRPr lang="es-CO"/>
            </a:defPPr>
            <a:lvl1pPr algn="r" defTabSz="914217">
              <a:defRPr sz="1600" b="1">
                <a:solidFill>
                  <a:schemeClr val="bg1">
                    <a:lumMod val="50000"/>
                  </a:schemeClr>
                </a:solidFill>
                <a:latin typeface="Poppins SemiBold" pitchFamily="2" charset="77"/>
                <a:ea typeface="League Spartan" charset="0"/>
                <a:cs typeface="Poppins SemiBold" pitchFamily="2" charset="77"/>
              </a:defRPr>
            </a:lvl1pPr>
          </a:lstStyle>
          <a:p>
            <a:r>
              <a:rPr lang="en-US"/>
              <a:t>Nov. 2022</a:t>
            </a:r>
          </a:p>
        </p:txBody>
      </p:sp>
      <p:sp>
        <p:nvSpPr>
          <p:cNvPr id="52" name="Subtitle 2">
            <a:extLst>
              <a:ext uri="{FF2B5EF4-FFF2-40B4-BE49-F238E27FC236}">
                <a16:creationId xmlns:a16="http://schemas.microsoft.com/office/drawing/2014/main" id="{645415A3-C501-F8AC-383D-71107795A70E}"/>
              </a:ext>
            </a:extLst>
          </p:cNvPr>
          <p:cNvSpPr txBox="1">
            <a:spLocks/>
          </p:cNvSpPr>
          <p:nvPr/>
        </p:nvSpPr>
        <p:spPr>
          <a:xfrm>
            <a:off x="8346257" y="5599441"/>
            <a:ext cx="1863345" cy="2352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defTabSz="543818">
              <a:lnSpc>
                <a:spcPts val="2050"/>
              </a:lnSpc>
            </a:pPr>
            <a:r>
              <a:rPr lang="en-US" sz="1250">
                <a:solidFill>
                  <a:schemeClr val="bg1">
                    <a:lumMod val="50000"/>
                  </a:schemeClr>
                </a:solidFill>
                <a:latin typeface="Arial" panose="020B0604020202020204" pitchFamily="34" charset="0"/>
                <a:ea typeface="Open Sans Light" panose="020B0306030504020204" pitchFamily="34" charset="0"/>
                <a:cs typeface="Arial" panose="020B0604020202020204" pitchFamily="34" charset="0"/>
              </a:rPr>
              <a:t>CE 025 de 2022</a:t>
            </a:r>
          </a:p>
        </p:txBody>
      </p:sp>
      <p:sp>
        <p:nvSpPr>
          <p:cNvPr id="53" name="TextBox 59">
            <a:extLst>
              <a:ext uri="{FF2B5EF4-FFF2-40B4-BE49-F238E27FC236}">
                <a16:creationId xmlns:a16="http://schemas.microsoft.com/office/drawing/2014/main" id="{82450FBA-C9FF-BD66-668E-83EFE81612E6}"/>
              </a:ext>
            </a:extLst>
          </p:cNvPr>
          <p:cNvSpPr txBox="1"/>
          <p:nvPr/>
        </p:nvSpPr>
        <p:spPr>
          <a:xfrm>
            <a:off x="1492998" y="1942604"/>
            <a:ext cx="639920" cy="279796"/>
          </a:xfrm>
          <a:prstGeom prst="rect">
            <a:avLst/>
          </a:prstGeom>
          <a:noFill/>
        </p:spPr>
        <p:txBody>
          <a:bodyPr wrap="none" rtlCol="0" anchor="b" anchorCtr="0">
            <a:spAutoFit/>
          </a:bodyPr>
          <a:lstStyle/>
          <a:p>
            <a:pPr algn="r" defTabSz="914217"/>
            <a:r>
              <a:rPr lang="en-US" sz="1600" b="1">
                <a:solidFill>
                  <a:srgbClr val="08204C"/>
                </a:solidFill>
                <a:latin typeface="Poppins SemiBold" pitchFamily="2" charset="77"/>
                <a:ea typeface="League Spartan" charset="0"/>
                <a:cs typeface="Poppins SemiBold" pitchFamily="2" charset="77"/>
              </a:rPr>
              <a:t>2016</a:t>
            </a:r>
          </a:p>
        </p:txBody>
      </p:sp>
      <p:sp>
        <p:nvSpPr>
          <p:cNvPr id="54" name="CuadroTexto 53">
            <a:extLst>
              <a:ext uri="{FF2B5EF4-FFF2-40B4-BE49-F238E27FC236}">
                <a16:creationId xmlns:a16="http://schemas.microsoft.com/office/drawing/2014/main" id="{1F363B23-13E0-3AF9-7E02-58654669FC4D}"/>
              </a:ext>
            </a:extLst>
          </p:cNvPr>
          <p:cNvSpPr txBox="1"/>
          <p:nvPr/>
        </p:nvSpPr>
        <p:spPr>
          <a:xfrm>
            <a:off x="2156830" y="1951743"/>
            <a:ext cx="6097711" cy="669414"/>
          </a:xfrm>
          <a:prstGeom prst="rect">
            <a:avLst/>
          </a:prstGeom>
          <a:noFill/>
        </p:spPr>
        <p:txBody>
          <a:bodyPr wrap="square">
            <a:spAutoFit/>
          </a:bodyPr>
          <a:lstStyle/>
          <a:p>
            <a:r>
              <a:rPr lang="es-MX" sz="1250">
                <a:solidFill>
                  <a:srgbClr val="0070C0"/>
                </a:solidFill>
                <a:latin typeface="Arial" panose="020B0604020202020204" pitchFamily="34" charset="0"/>
                <a:ea typeface="Open Sans Light" panose="020B0306030504020204" pitchFamily="34" charset="0"/>
                <a:cs typeface="Arial" panose="020B0604020202020204" pitchFamily="34" charset="0"/>
              </a:rPr>
              <a:t>Reconocimiento de que los Sistemas Internos de Medición (SIM) de las entidades financieras evalúen el RTICI mediante dos perspectivas: una de valor económico (VEP) y otra de resultados (MNI).</a:t>
            </a:r>
          </a:p>
        </p:txBody>
      </p:sp>
      <p:sp>
        <p:nvSpPr>
          <p:cNvPr id="55" name="CuadroTexto 54">
            <a:extLst>
              <a:ext uri="{FF2B5EF4-FFF2-40B4-BE49-F238E27FC236}">
                <a16:creationId xmlns:a16="http://schemas.microsoft.com/office/drawing/2014/main" id="{3ED61271-D5E7-7388-93E5-C14D03F7AE38}"/>
              </a:ext>
            </a:extLst>
          </p:cNvPr>
          <p:cNvSpPr txBox="1"/>
          <p:nvPr/>
        </p:nvSpPr>
        <p:spPr>
          <a:xfrm>
            <a:off x="2132918" y="1703942"/>
            <a:ext cx="6097712" cy="279796"/>
          </a:xfrm>
          <a:prstGeom prst="rect">
            <a:avLst/>
          </a:prstGeom>
          <a:noFill/>
        </p:spPr>
        <p:txBody>
          <a:bodyPr wrap="square">
            <a:spAutoFit/>
          </a:bodyPr>
          <a:lstStyle/>
          <a:p>
            <a:r>
              <a:rPr lang="es-MX" sz="1600" b="1">
                <a:solidFill>
                  <a:srgbClr val="08204C"/>
                </a:solidFill>
                <a:latin typeface="Poppins SemiBold" pitchFamily="2" charset="77"/>
                <a:cs typeface="Poppins SemiBold" pitchFamily="2" charset="77"/>
              </a:rPr>
              <a:t>“Riesgo de Tasa de Interés en la Cartera de Inversión”</a:t>
            </a:r>
            <a:endParaRPr lang="es-CO" sz="1600" b="1">
              <a:solidFill>
                <a:srgbClr val="08204C"/>
              </a:solidFill>
              <a:latin typeface="Poppins SemiBold" pitchFamily="2" charset="77"/>
              <a:cs typeface="Poppins SemiBold" pitchFamily="2" charset="77"/>
            </a:endParaRPr>
          </a:p>
        </p:txBody>
      </p:sp>
    </p:spTree>
    <p:extLst>
      <p:ext uri="{BB962C8B-B14F-4D97-AF65-F5344CB8AC3E}">
        <p14:creationId xmlns:p14="http://schemas.microsoft.com/office/powerpoint/2010/main" val="350963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1. Antecedentes </a:t>
            </a:r>
            <a:r>
              <a:rPr lang="es-MX">
                <a:solidFill>
                  <a:schemeClr val="bg1">
                    <a:lumMod val="75000"/>
                  </a:schemeClr>
                </a:solidFill>
              </a:rPr>
              <a:t>|Estándar Comité de Supervisión Bancaria de Basilea</a:t>
            </a:r>
            <a:endParaRPr lang="es-MX">
              <a:solidFill>
                <a:schemeClr val="accent2"/>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5</a:t>
            </a:fld>
            <a:endParaRPr lang="es-CO"/>
          </a:p>
        </p:txBody>
      </p:sp>
      <p:sp>
        <p:nvSpPr>
          <p:cNvPr id="3" name="CuadroTexto 2">
            <a:extLst>
              <a:ext uri="{FF2B5EF4-FFF2-40B4-BE49-F238E27FC236}">
                <a16:creationId xmlns:a16="http://schemas.microsoft.com/office/drawing/2014/main" id="{E1EED647-97E4-C9E6-BDF2-6A18AD0706C2}"/>
              </a:ext>
            </a:extLst>
          </p:cNvPr>
          <p:cNvSpPr txBox="1"/>
          <p:nvPr/>
        </p:nvSpPr>
        <p:spPr>
          <a:xfrm>
            <a:off x="3047144" y="1744119"/>
            <a:ext cx="6097712" cy="338554"/>
          </a:xfrm>
          <a:prstGeom prst="rect">
            <a:avLst/>
          </a:prstGeom>
          <a:noFill/>
        </p:spPr>
        <p:txBody>
          <a:bodyPr wrap="square">
            <a:spAutoFit/>
          </a:bodyPr>
          <a:lstStyle/>
          <a:p>
            <a:r>
              <a:rPr lang="es-MX" sz="1600" b="1">
                <a:solidFill>
                  <a:srgbClr val="08204C"/>
                </a:solidFill>
                <a:latin typeface="Poppins SemiBold" pitchFamily="2" charset="77"/>
                <a:cs typeface="Poppins SemiBold" pitchFamily="2" charset="77"/>
              </a:rPr>
              <a:t>“Riesgo de Tasa de Interés en la Cartera de Inversión”</a:t>
            </a:r>
            <a:endParaRPr lang="es-CO" sz="1600" b="1">
              <a:solidFill>
                <a:srgbClr val="08204C"/>
              </a:solidFill>
              <a:latin typeface="Poppins SemiBold" pitchFamily="2" charset="77"/>
              <a:cs typeface="Poppins SemiBold" pitchFamily="2" charset="77"/>
            </a:endParaRPr>
          </a:p>
        </p:txBody>
      </p:sp>
      <p:sp>
        <p:nvSpPr>
          <p:cNvPr id="5" name="CuadroTexto 4">
            <a:extLst>
              <a:ext uri="{FF2B5EF4-FFF2-40B4-BE49-F238E27FC236}">
                <a16:creationId xmlns:a16="http://schemas.microsoft.com/office/drawing/2014/main" id="{F6F0ABC1-204D-6AE7-965E-03B6930379BD}"/>
              </a:ext>
            </a:extLst>
          </p:cNvPr>
          <p:cNvSpPr txBox="1"/>
          <p:nvPr/>
        </p:nvSpPr>
        <p:spPr>
          <a:xfrm>
            <a:off x="4736385" y="2176595"/>
            <a:ext cx="2428870" cy="369332"/>
          </a:xfrm>
          <a:prstGeom prst="rect">
            <a:avLst/>
          </a:prstGeom>
          <a:noFill/>
        </p:spPr>
        <p:txBody>
          <a:bodyPr wrap="none" rtlCol="0">
            <a:spAutoFit/>
          </a:bodyPr>
          <a:lstStyle/>
          <a:p>
            <a:r>
              <a:rPr lang="es-MX">
                <a:latin typeface="Arial" panose="020B0604020202020204" pitchFamily="34" charset="0"/>
                <a:cs typeface="Arial" panose="020B0604020202020204" pitchFamily="34" charset="0"/>
              </a:rPr>
              <a:t>2015 ¿Como tratarlo?</a:t>
            </a:r>
            <a:endParaRPr lang="es-CO">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AA14173D-0892-A4CA-66EE-B65E2B3D9266}"/>
              </a:ext>
            </a:extLst>
          </p:cNvPr>
          <p:cNvPicPr>
            <a:picLocks noChangeAspect="1"/>
          </p:cNvPicPr>
          <p:nvPr/>
        </p:nvPicPr>
        <p:blipFill>
          <a:blip r:embed="rId2"/>
          <a:stretch>
            <a:fillRect/>
          </a:stretch>
        </p:blipFill>
        <p:spPr>
          <a:xfrm>
            <a:off x="4736385" y="2885678"/>
            <a:ext cx="2852791" cy="2852791"/>
          </a:xfrm>
          <a:prstGeom prst="rect">
            <a:avLst/>
          </a:prstGeom>
        </p:spPr>
      </p:pic>
      <p:sp>
        <p:nvSpPr>
          <p:cNvPr id="7" name="CuadroTexto 6">
            <a:extLst>
              <a:ext uri="{FF2B5EF4-FFF2-40B4-BE49-F238E27FC236}">
                <a16:creationId xmlns:a16="http://schemas.microsoft.com/office/drawing/2014/main" id="{0F84C513-FB14-13D2-7E53-995B5F9903FC}"/>
              </a:ext>
            </a:extLst>
          </p:cNvPr>
          <p:cNvSpPr txBox="1"/>
          <p:nvPr/>
        </p:nvSpPr>
        <p:spPr>
          <a:xfrm>
            <a:off x="1078787" y="2794571"/>
            <a:ext cx="2969231" cy="646331"/>
          </a:xfrm>
          <a:prstGeom prst="rect">
            <a:avLst/>
          </a:prstGeom>
          <a:noFill/>
        </p:spPr>
        <p:txBody>
          <a:bodyPr wrap="square" rtlCol="0">
            <a:spAutoFit/>
          </a:bodyPr>
          <a:lstStyle/>
          <a:p>
            <a:r>
              <a:rPr lang="es-MX" b="1">
                <a:latin typeface="Arial" panose="020B0604020202020204" pitchFamily="34" charset="0"/>
                <a:cs typeface="Arial" panose="020B0604020202020204" pitchFamily="34" charset="0"/>
              </a:rPr>
              <a:t>Pilar 1 – Requerimiento de Capital Mínimo</a:t>
            </a:r>
            <a:endParaRPr lang="es-CO" b="1">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4B247580-CECD-43A9-4743-B1C5FAFDCC41}"/>
              </a:ext>
            </a:extLst>
          </p:cNvPr>
          <p:cNvSpPr txBox="1"/>
          <p:nvPr/>
        </p:nvSpPr>
        <p:spPr>
          <a:xfrm>
            <a:off x="8505290" y="2780016"/>
            <a:ext cx="2969231" cy="646331"/>
          </a:xfrm>
          <a:prstGeom prst="rect">
            <a:avLst/>
          </a:prstGeom>
          <a:noFill/>
        </p:spPr>
        <p:txBody>
          <a:bodyPr wrap="square" rtlCol="0">
            <a:spAutoFit/>
          </a:bodyPr>
          <a:lstStyle/>
          <a:p>
            <a:r>
              <a:rPr lang="es-MX" b="1">
                <a:latin typeface="Arial" panose="020B0604020202020204" pitchFamily="34" charset="0"/>
                <a:cs typeface="Arial" panose="020B0604020202020204" pitchFamily="34" charset="0"/>
              </a:rPr>
              <a:t>Pilar 2 – Examen del Supervisor</a:t>
            </a:r>
            <a:endParaRPr lang="es-CO" b="1">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9ABEAFDA-530C-D5A4-39AE-E73870586B70}"/>
              </a:ext>
            </a:extLst>
          </p:cNvPr>
          <p:cNvSpPr txBox="1"/>
          <p:nvPr/>
        </p:nvSpPr>
        <p:spPr>
          <a:xfrm>
            <a:off x="1078787" y="3665742"/>
            <a:ext cx="2547991" cy="646331"/>
          </a:xfrm>
          <a:prstGeom prst="rect">
            <a:avLst/>
          </a:prstGeom>
          <a:noFill/>
        </p:spPr>
        <p:txBody>
          <a:bodyPr wrap="square">
            <a:spAutoFit/>
          </a:bodyPr>
          <a:lstStyle/>
          <a:p>
            <a:r>
              <a:rPr lang="es-MX">
                <a:latin typeface="Arial" panose="020B0604020202020204" pitchFamily="34" charset="0"/>
                <a:cs typeface="Arial" panose="020B0604020202020204" pitchFamily="34" charset="0"/>
              </a:rPr>
              <a:t>Requerimiento de capital</a:t>
            </a:r>
            <a:endParaRPr lang="es-CO">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C61C37AF-425A-0D84-7B86-C0C62B131C8B}"/>
              </a:ext>
            </a:extLst>
          </p:cNvPr>
          <p:cNvSpPr txBox="1"/>
          <p:nvPr/>
        </p:nvSpPr>
        <p:spPr>
          <a:xfrm>
            <a:off x="739739" y="4664467"/>
            <a:ext cx="3719245" cy="923330"/>
          </a:xfrm>
          <a:prstGeom prst="rect">
            <a:avLst/>
          </a:prstGeom>
          <a:noFill/>
        </p:spPr>
        <p:txBody>
          <a:bodyPr wrap="square" rtlCol="0">
            <a:spAutoFit/>
          </a:bodyPr>
          <a:lstStyle/>
          <a:p>
            <a:r>
              <a:rPr lang="es-MX"/>
              <a:t>REL. SOLVENCIA = </a:t>
            </a:r>
          </a:p>
          <a:p>
            <a:r>
              <a:rPr lang="es-MX"/>
              <a:t>                           PT </a:t>
            </a:r>
          </a:p>
          <a:p>
            <a:r>
              <a:rPr lang="es-MX"/>
              <a:t>APNR + (100/9)RM + (100/9)RO</a:t>
            </a:r>
            <a:endParaRPr lang="es-CO"/>
          </a:p>
        </p:txBody>
      </p:sp>
      <p:cxnSp>
        <p:nvCxnSpPr>
          <p:cNvPr id="11" name="Conector recto 10">
            <a:extLst>
              <a:ext uri="{FF2B5EF4-FFF2-40B4-BE49-F238E27FC236}">
                <a16:creationId xmlns:a16="http://schemas.microsoft.com/office/drawing/2014/main" id="{71A5D5E0-6240-1D89-33EC-0AF1C957A1F6}"/>
              </a:ext>
            </a:extLst>
          </p:cNvPr>
          <p:cNvCxnSpPr>
            <a:cxnSpLocks/>
          </p:cNvCxnSpPr>
          <p:nvPr/>
        </p:nvCxnSpPr>
        <p:spPr>
          <a:xfrm>
            <a:off x="739739" y="5239818"/>
            <a:ext cx="301032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lecha: hacia abajo 11">
            <a:extLst>
              <a:ext uri="{FF2B5EF4-FFF2-40B4-BE49-F238E27FC236}">
                <a16:creationId xmlns:a16="http://schemas.microsoft.com/office/drawing/2014/main" id="{179A10FB-A31A-4056-A871-9890C8791B20}"/>
              </a:ext>
            </a:extLst>
          </p:cNvPr>
          <p:cNvSpPr/>
          <p:nvPr/>
        </p:nvSpPr>
        <p:spPr>
          <a:xfrm>
            <a:off x="844157" y="5544338"/>
            <a:ext cx="484632" cy="434897"/>
          </a:xfrm>
          <a:prstGeom prst="downArrow">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hacia abajo 12">
            <a:extLst>
              <a:ext uri="{FF2B5EF4-FFF2-40B4-BE49-F238E27FC236}">
                <a16:creationId xmlns:a16="http://schemas.microsoft.com/office/drawing/2014/main" id="{7011D9D2-E747-A052-0F95-B7D3AB5A72A2}"/>
              </a:ext>
            </a:extLst>
          </p:cNvPr>
          <p:cNvSpPr/>
          <p:nvPr/>
        </p:nvSpPr>
        <p:spPr>
          <a:xfrm>
            <a:off x="2002587" y="5597721"/>
            <a:ext cx="484632" cy="434897"/>
          </a:xfrm>
          <a:prstGeom prst="downArrow">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hacia abajo 13">
            <a:extLst>
              <a:ext uri="{FF2B5EF4-FFF2-40B4-BE49-F238E27FC236}">
                <a16:creationId xmlns:a16="http://schemas.microsoft.com/office/drawing/2014/main" id="{899743AB-9F9B-7AFC-8F2E-4945D20B9383}"/>
              </a:ext>
            </a:extLst>
          </p:cNvPr>
          <p:cNvSpPr/>
          <p:nvPr/>
        </p:nvSpPr>
        <p:spPr>
          <a:xfrm>
            <a:off x="3163564" y="5597721"/>
            <a:ext cx="484632" cy="434897"/>
          </a:xfrm>
          <a:prstGeom prst="downArrow">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007C9835-514A-0311-D60D-B9A5D4E948E8}"/>
              </a:ext>
            </a:extLst>
          </p:cNvPr>
          <p:cNvSpPr txBox="1"/>
          <p:nvPr/>
        </p:nvSpPr>
        <p:spPr>
          <a:xfrm>
            <a:off x="1592494" y="5979235"/>
            <a:ext cx="1304818" cy="307777"/>
          </a:xfrm>
          <a:prstGeom prst="rect">
            <a:avLst/>
          </a:prstGeom>
          <a:noFill/>
        </p:spPr>
        <p:txBody>
          <a:bodyPr wrap="square" rtlCol="0">
            <a:spAutoFit/>
          </a:bodyPr>
          <a:lstStyle/>
          <a:p>
            <a:pPr algn="ctr"/>
            <a:r>
              <a:rPr lang="es-MX" sz="1400"/>
              <a:t>R. Mercado</a:t>
            </a:r>
            <a:endParaRPr lang="es-CO" sz="1400"/>
          </a:p>
        </p:txBody>
      </p:sp>
      <p:sp>
        <p:nvSpPr>
          <p:cNvPr id="16" name="CuadroTexto 15">
            <a:extLst>
              <a:ext uri="{FF2B5EF4-FFF2-40B4-BE49-F238E27FC236}">
                <a16:creationId xmlns:a16="http://schemas.microsoft.com/office/drawing/2014/main" id="{B9AB6831-FC40-4270-7C2C-A282B7CEC188}"/>
              </a:ext>
            </a:extLst>
          </p:cNvPr>
          <p:cNvSpPr txBox="1"/>
          <p:nvPr/>
        </p:nvSpPr>
        <p:spPr>
          <a:xfrm>
            <a:off x="2789432" y="5988737"/>
            <a:ext cx="1304818" cy="307777"/>
          </a:xfrm>
          <a:prstGeom prst="rect">
            <a:avLst/>
          </a:prstGeom>
          <a:noFill/>
        </p:spPr>
        <p:txBody>
          <a:bodyPr wrap="square" rtlCol="0">
            <a:spAutoFit/>
          </a:bodyPr>
          <a:lstStyle/>
          <a:p>
            <a:pPr algn="ctr"/>
            <a:r>
              <a:rPr lang="es-MX" sz="1400"/>
              <a:t>R. Operacional</a:t>
            </a:r>
            <a:endParaRPr lang="es-CO" sz="1400"/>
          </a:p>
        </p:txBody>
      </p:sp>
      <p:sp>
        <p:nvSpPr>
          <p:cNvPr id="17" name="CuadroTexto 16">
            <a:extLst>
              <a:ext uri="{FF2B5EF4-FFF2-40B4-BE49-F238E27FC236}">
                <a16:creationId xmlns:a16="http://schemas.microsoft.com/office/drawing/2014/main" id="{7D2572D2-D804-54D7-214E-2C6A80DBF4BB}"/>
              </a:ext>
            </a:extLst>
          </p:cNvPr>
          <p:cNvSpPr txBox="1"/>
          <p:nvPr/>
        </p:nvSpPr>
        <p:spPr>
          <a:xfrm>
            <a:off x="8277543" y="3440902"/>
            <a:ext cx="3196978" cy="923330"/>
          </a:xfrm>
          <a:prstGeom prst="rect">
            <a:avLst/>
          </a:prstGeom>
          <a:noFill/>
        </p:spPr>
        <p:txBody>
          <a:bodyPr wrap="square">
            <a:spAutoFit/>
          </a:bodyPr>
          <a:lstStyle/>
          <a:p>
            <a:r>
              <a:rPr lang="es-MX">
                <a:latin typeface="Arial" panose="020B0604020202020204" pitchFamily="34" charset="0"/>
                <a:cs typeface="Arial" panose="020B0604020202020204" pitchFamily="34" charset="0"/>
              </a:rPr>
              <a:t>La heterogeneidad propia del IRRBB es mejor captada por el Pilar II. </a:t>
            </a:r>
            <a:endParaRPr lang="es-CO">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6DFAB6B1-372B-7C7A-98B5-3DED9E927062}"/>
              </a:ext>
            </a:extLst>
          </p:cNvPr>
          <p:cNvSpPr txBox="1"/>
          <p:nvPr/>
        </p:nvSpPr>
        <p:spPr>
          <a:xfrm>
            <a:off x="426378" y="5992500"/>
            <a:ext cx="1304818" cy="307777"/>
          </a:xfrm>
          <a:prstGeom prst="rect">
            <a:avLst/>
          </a:prstGeom>
          <a:noFill/>
        </p:spPr>
        <p:txBody>
          <a:bodyPr wrap="square" rtlCol="0">
            <a:spAutoFit/>
          </a:bodyPr>
          <a:lstStyle/>
          <a:p>
            <a:pPr algn="ctr"/>
            <a:r>
              <a:rPr lang="es-MX" sz="1400"/>
              <a:t>R. Crédito</a:t>
            </a:r>
            <a:endParaRPr lang="es-CO" sz="1400"/>
          </a:p>
        </p:txBody>
      </p:sp>
      <p:sp>
        <p:nvSpPr>
          <p:cNvPr id="19" name="CuadroTexto 18">
            <a:extLst>
              <a:ext uri="{FF2B5EF4-FFF2-40B4-BE49-F238E27FC236}">
                <a16:creationId xmlns:a16="http://schemas.microsoft.com/office/drawing/2014/main" id="{6D5A4330-0956-FBA3-BC97-AC285BF66317}"/>
              </a:ext>
            </a:extLst>
          </p:cNvPr>
          <p:cNvSpPr txBox="1"/>
          <p:nvPr/>
        </p:nvSpPr>
        <p:spPr>
          <a:xfrm>
            <a:off x="8277543" y="4488678"/>
            <a:ext cx="3196978" cy="1200329"/>
          </a:xfrm>
          <a:prstGeom prst="rect">
            <a:avLst/>
          </a:prstGeom>
          <a:noFill/>
        </p:spPr>
        <p:txBody>
          <a:bodyPr wrap="square">
            <a:spAutoFit/>
          </a:bodyPr>
          <a:lstStyle/>
          <a:p>
            <a:r>
              <a:rPr lang="es-MX">
                <a:latin typeface="Arial" panose="020B0604020202020204" pitchFamily="34" charset="0"/>
                <a:cs typeface="Arial" panose="020B0604020202020204" pitchFamily="34" charset="0"/>
              </a:rPr>
              <a:t>La norma internacional prioriza la autogestión de capital (ICAAP) para el IRRBB, a través del Pilar II. </a:t>
            </a:r>
            <a:endParaRPr lang="es-CO">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61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1. Antecedentes </a:t>
            </a:r>
            <a:r>
              <a:rPr lang="es-MX">
                <a:solidFill>
                  <a:schemeClr val="bg1">
                    <a:lumMod val="75000"/>
                  </a:schemeClr>
                </a:solidFill>
              </a:rPr>
              <a:t>|Estándar Comité de Supervisión Bancaria de Basilea</a:t>
            </a:r>
            <a:endParaRPr lang="es-MX">
              <a:solidFill>
                <a:schemeClr val="accent2"/>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6</a:t>
            </a:fld>
            <a:endParaRPr lang="es-CO"/>
          </a:p>
        </p:txBody>
      </p:sp>
      <p:pic>
        <p:nvPicPr>
          <p:cNvPr id="21" name="Picture 2" descr="Bank PNG transparent image download, size: 2223x2141px">
            <a:extLst>
              <a:ext uri="{FF2B5EF4-FFF2-40B4-BE49-F238E27FC236}">
                <a16:creationId xmlns:a16="http://schemas.microsoft.com/office/drawing/2014/main" id="{A57B0860-FA0C-6F6D-3339-A20CA9004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00" y="3213765"/>
            <a:ext cx="1493525" cy="143857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upo 26">
            <a:extLst>
              <a:ext uri="{FF2B5EF4-FFF2-40B4-BE49-F238E27FC236}">
                <a16:creationId xmlns:a16="http://schemas.microsoft.com/office/drawing/2014/main" id="{091D5F25-7EEC-6E72-95AE-E86CC07380E9}"/>
              </a:ext>
            </a:extLst>
          </p:cNvPr>
          <p:cNvGrpSpPr/>
          <p:nvPr/>
        </p:nvGrpSpPr>
        <p:grpSpPr>
          <a:xfrm>
            <a:off x="2123440" y="1943211"/>
            <a:ext cx="8128000" cy="4071125"/>
            <a:chOff x="2132584" y="1870059"/>
            <a:chExt cx="8128000" cy="4071125"/>
          </a:xfrm>
        </p:grpSpPr>
        <p:graphicFrame>
          <p:nvGraphicFramePr>
            <p:cNvPr id="20" name="Diagrama 19">
              <a:extLst>
                <a:ext uri="{FF2B5EF4-FFF2-40B4-BE49-F238E27FC236}">
                  <a16:creationId xmlns:a16="http://schemas.microsoft.com/office/drawing/2014/main" id="{D5431AB6-05C3-697A-C299-1BF03CADFBBC}"/>
                </a:ext>
              </a:extLst>
            </p:cNvPr>
            <p:cNvGraphicFramePr/>
            <p:nvPr>
              <p:extLst>
                <p:ext uri="{D42A27DB-BD31-4B8C-83A1-F6EECF244321}">
                  <p14:modId xmlns:p14="http://schemas.microsoft.com/office/powerpoint/2010/main" val="596809680"/>
                </p:ext>
              </p:extLst>
            </p:nvPr>
          </p:nvGraphicFramePr>
          <p:xfrm>
            <a:off x="2132584" y="1870059"/>
            <a:ext cx="8128000" cy="4071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CuadroTexto 21">
              <a:extLst>
                <a:ext uri="{FF2B5EF4-FFF2-40B4-BE49-F238E27FC236}">
                  <a16:creationId xmlns:a16="http://schemas.microsoft.com/office/drawing/2014/main" id="{2F68E362-AB4B-A46F-E2DA-65B9F7E89DB1}"/>
                </a:ext>
              </a:extLst>
            </p:cNvPr>
            <p:cNvSpPr txBox="1"/>
            <p:nvPr/>
          </p:nvSpPr>
          <p:spPr>
            <a:xfrm>
              <a:off x="2267712" y="2185416"/>
              <a:ext cx="521208" cy="369332"/>
            </a:xfrm>
            <a:prstGeom prst="rect">
              <a:avLst/>
            </a:prstGeom>
            <a:noFill/>
          </p:spPr>
          <p:txBody>
            <a:bodyPr wrap="square" rtlCol="0">
              <a:spAutoFit/>
            </a:bodyPr>
            <a:lstStyle/>
            <a:p>
              <a:r>
                <a:rPr lang="es-MX"/>
                <a:t>P. 3</a:t>
              </a:r>
              <a:endParaRPr lang="es-CO"/>
            </a:p>
          </p:txBody>
        </p:sp>
        <p:sp>
          <p:nvSpPr>
            <p:cNvPr id="23" name="CuadroTexto 22">
              <a:extLst>
                <a:ext uri="{FF2B5EF4-FFF2-40B4-BE49-F238E27FC236}">
                  <a16:creationId xmlns:a16="http://schemas.microsoft.com/office/drawing/2014/main" id="{216A7966-ACF9-50D1-6624-0E3AE342B652}"/>
                </a:ext>
              </a:extLst>
            </p:cNvPr>
            <p:cNvSpPr txBox="1"/>
            <p:nvPr/>
          </p:nvSpPr>
          <p:spPr>
            <a:xfrm>
              <a:off x="2630424" y="2950464"/>
              <a:ext cx="521208" cy="369332"/>
            </a:xfrm>
            <a:prstGeom prst="rect">
              <a:avLst/>
            </a:prstGeom>
            <a:noFill/>
          </p:spPr>
          <p:txBody>
            <a:bodyPr wrap="square" rtlCol="0">
              <a:spAutoFit/>
            </a:bodyPr>
            <a:lstStyle/>
            <a:p>
              <a:r>
                <a:rPr lang="es-MX"/>
                <a:t>P. 4</a:t>
              </a:r>
              <a:endParaRPr lang="es-CO"/>
            </a:p>
          </p:txBody>
        </p:sp>
        <p:sp>
          <p:nvSpPr>
            <p:cNvPr id="24" name="CuadroTexto 23">
              <a:extLst>
                <a:ext uri="{FF2B5EF4-FFF2-40B4-BE49-F238E27FC236}">
                  <a16:creationId xmlns:a16="http://schemas.microsoft.com/office/drawing/2014/main" id="{0547B2C7-B893-C1E1-A028-E0130F8A3D4E}"/>
                </a:ext>
              </a:extLst>
            </p:cNvPr>
            <p:cNvSpPr txBox="1"/>
            <p:nvPr/>
          </p:nvSpPr>
          <p:spPr>
            <a:xfrm>
              <a:off x="2752344" y="3711811"/>
              <a:ext cx="521208" cy="369332"/>
            </a:xfrm>
            <a:prstGeom prst="rect">
              <a:avLst/>
            </a:prstGeom>
            <a:noFill/>
          </p:spPr>
          <p:txBody>
            <a:bodyPr wrap="square" rtlCol="0">
              <a:spAutoFit/>
            </a:bodyPr>
            <a:lstStyle/>
            <a:p>
              <a:r>
                <a:rPr lang="es-MX"/>
                <a:t>P. 5</a:t>
              </a:r>
              <a:endParaRPr lang="es-CO"/>
            </a:p>
          </p:txBody>
        </p:sp>
        <p:sp>
          <p:nvSpPr>
            <p:cNvPr id="25" name="CuadroTexto 24">
              <a:extLst>
                <a:ext uri="{FF2B5EF4-FFF2-40B4-BE49-F238E27FC236}">
                  <a16:creationId xmlns:a16="http://schemas.microsoft.com/office/drawing/2014/main" id="{0D4A0AD2-CC04-0961-8DD9-D88486C44FD0}"/>
                </a:ext>
              </a:extLst>
            </p:cNvPr>
            <p:cNvSpPr txBox="1"/>
            <p:nvPr/>
          </p:nvSpPr>
          <p:spPr>
            <a:xfrm>
              <a:off x="2630424" y="4482302"/>
              <a:ext cx="521208" cy="369332"/>
            </a:xfrm>
            <a:prstGeom prst="rect">
              <a:avLst/>
            </a:prstGeom>
            <a:noFill/>
          </p:spPr>
          <p:txBody>
            <a:bodyPr wrap="square" rtlCol="0">
              <a:spAutoFit/>
            </a:bodyPr>
            <a:lstStyle/>
            <a:p>
              <a:r>
                <a:rPr lang="es-MX"/>
                <a:t>P. 6</a:t>
              </a:r>
              <a:endParaRPr lang="es-CO"/>
            </a:p>
          </p:txBody>
        </p:sp>
        <p:sp>
          <p:nvSpPr>
            <p:cNvPr id="26" name="CuadroTexto 25">
              <a:extLst>
                <a:ext uri="{FF2B5EF4-FFF2-40B4-BE49-F238E27FC236}">
                  <a16:creationId xmlns:a16="http://schemas.microsoft.com/office/drawing/2014/main" id="{F33A555D-1DA9-5161-5D4D-B2EB0E17EA61}"/>
                </a:ext>
              </a:extLst>
            </p:cNvPr>
            <p:cNvSpPr txBox="1"/>
            <p:nvPr/>
          </p:nvSpPr>
          <p:spPr>
            <a:xfrm>
              <a:off x="2267712" y="5245618"/>
              <a:ext cx="521208" cy="369332"/>
            </a:xfrm>
            <a:prstGeom prst="rect">
              <a:avLst/>
            </a:prstGeom>
            <a:noFill/>
          </p:spPr>
          <p:txBody>
            <a:bodyPr wrap="square" rtlCol="0">
              <a:spAutoFit/>
            </a:bodyPr>
            <a:lstStyle/>
            <a:p>
              <a:r>
                <a:rPr lang="es-MX"/>
                <a:t>P. 9</a:t>
              </a:r>
              <a:endParaRPr lang="es-CO"/>
            </a:p>
          </p:txBody>
        </p:sp>
      </p:grpSp>
      <p:sp>
        <p:nvSpPr>
          <p:cNvPr id="28" name="CuadroTexto 6">
            <a:extLst>
              <a:ext uri="{FF2B5EF4-FFF2-40B4-BE49-F238E27FC236}">
                <a16:creationId xmlns:a16="http://schemas.microsoft.com/office/drawing/2014/main" id="{EE4ADAB9-92FD-D498-347F-8448F2532E64}"/>
              </a:ext>
            </a:extLst>
          </p:cNvPr>
          <p:cNvSpPr txBox="1"/>
          <p:nvPr/>
        </p:nvSpPr>
        <p:spPr>
          <a:xfrm>
            <a:off x="0" y="6034566"/>
            <a:ext cx="9148971"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400" err="1">
                <a:cs typeface="Times New Roman" panose="02020603050405020304" pitchFamily="18" charset="0"/>
              </a:rPr>
              <a:t>Basel</a:t>
            </a:r>
            <a:r>
              <a:rPr lang="es-MX" sz="1400">
                <a:cs typeface="Times New Roman" panose="02020603050405020304" pitchFamily="18" charset="0"/>
              </a:rPr>
              <a:t> </a:t>
            </a:r>
            <a:r>
              <a:rPr lang="es-MX" sz="1400" err="1">
                <a:cs typeface="Times New Roman" panose="02020603050405020304" pitchFamily="18" charset="0"/>
              </a:rPr>
              <a:t>Committee</a:t>
            </a:r>
            <a:r>
              <a:rPr lang="es-MX" sz="1400">
                <a:cs typeface="Times New Roman" panose="02020603050405020304" pitchFamily="18" charset="0"/>
              </a:rPr>
              <a:t> </a:t>
            </a:r>
            <a:r>
              <a:rPr lang="es-MX" sz="1400" err="1">
                <a:cs typeface="Times New Roman" panose="02020603050405020304" pitchFamily="18" charset="0"/>
              </a:rPr>
              <a:t>on</a:t>
            </a:r>
            <a:r>
              <a:rPr lang="es-MX" sz="1400">
                <a:cs typeface="Times New Roman" panose="02020603050405020304" pitchFamily="18" charset="0"/>
              </a:rPr>
              <a:t> </a:t>
            </a:r>
            <a:r>
              <a:rPr lang="es-MX" sz="1400" err="1">
                <a:cs typeface="Times New Roman" panose="02020603050405020304" pitchFamily="18" charset="0"/>
              </a:rPr>
              <a:t>Banking</a:t>
            </a:r>
            <a:r>
              <a:rPr lang="es-MX" sz="1400">
                <a:cs typeface="Times New Roman" panose="02020603050405020304" pitchFamily="18" charset="0"/>
              </a:rPr>
              <a:t> </a:t>
            </a:r>
            <a:r>
              <a:rPr lang="es-MX" sz="1400" err="1">
                <a:cs typeface="Times New Roman" panose="02020603050405020304" pitchFamily="18" charset="0"/>
              </a:rPr>
              <a:t>Supervision</a:t>
            </a:r>
            <a:r>
              <a:rPr lang="es-MX" sz="1400">
                <a:cs typeface="Times New Roman" panose="02020603050405020304" pitchFamily="18" charset="0"/>
              </a:rPr>
              <a:t> </a:t>
            </a:r>
            <a:r>
              <a:rPr lang="en-US" sz="1400">
                <a:cs typeface="Times New Roman" panose="02020603050405020304" pitchFamily="18" charset="0"/>
              </a:rPr>
              <a:t>Interest rate risk in the banking book (</a:t>
            </a:r>
            <a:r>
              <a:rPr lang="es-MX" sz="1400">
                <a:cs typeface="Times New Roman" panose="02020603050405020304" pitchFamily="18" charset="0"/>
              </a:rPr>
              <a:t>2016)</a:t>
            </a:r>
            <a:endParaRPr lang="es-CO" sz="1400">
              <a:cs typeface="Times New Roman" panose="02020603050405020304" pitchFamily="18" charset="0"/>
            </a:endParaRPr>
          </a:p>
        </p:txBody>
      </p:sp>
      <p:sp>
        <p:nvSpPr>
          <p:cNvPr id="29" name="CuadroTexto 6">
            <a:extLst>
              <a:ext uri="{FF2B5EF4-FFF2-40B4-BE49-F238E27FC236}">
                <a16:creationId xmlns:a16="http://schemas.microsoft.com/office/drawing/2014/main" id="{BF38E85E-0A39-FC85-CBD6-D9E3DD9153E8}"/>
              </a:ext>
            </a:extLst>
          </p:cNvPr>
          <p:cNvSpPr txBox="1"/>
          <p:nvPr/>
        </p:nvSpPr>
        <p:spPr>
          <a:xfrm>
            <a:off x="1121026" y="1698333"/>
            <a:ext cx="3000507"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400">
                <a:cs typeface="Times New Roman" panose="02020603050405020304" pitchFamily="18" charset="0"/>
              </a:rPr>
              <a:t>Principios dirigidos a los bancos</a:t>
            </a:r>
            <a:endParaRPr lang="es-CO" sz="1400">
              <a:cs typeface="Times New Roman" panose="02020603050405020304" pitchFamily="18" charset="0"/>
            </a:endParaRPr>
          </a:p>
        </p:txBody>
      </p:sp>
    </p:spTree>
    <p:extLst>
      <p:ext uri="{BB962C8B-B14F-4D97-AF65-F5344CB8AC3E}">
        <p14:creationId xmlns:p14="http://schemas.microsoft.com/office/powerpoint/2010/main" val="82337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1. Antecedentes </a:t>
            </a:r>
            <a:r>
              <a:rPr lang="es-MX">
                <a:solidFill>
                  <a:schemeClr val="bg1">
                    <a:lumMod val="75000"/>
                  </a:schemeClr>
                </a:solidFill>
              </a:rPr>
              <a:t>|Estándar Comité de Supervisión Bancaria de Basilea</a:t>
            </a:r>
            <a:endParaRPr lang="es-MX">
              <a:solidFill>
                <a:schemeClr val="accent2"/>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7</a:t>
            </a:fld>
            <a:endParaRPr lang="es-CO"/>
          </a:p>
        </p:txBody>
      </p:sp>
      <p:grpSp>
        <p:nvGrpSpPr>
          <p:cNvPr id="27" name="Grupo 26">
            <a:extLst>
              <a:ext uri="{FF2B5EF4-FFF2-40B4-BE49-F238E27FC236}">
                <a16:creationId xmlns:a16="http://schemas.microsoft.com/office/drawing/2014/main" id="{091D5F25-7EEC-6E72-95AE-E86CC07380E9}"/>
              </a:ext>
            </a:extLst>
          </p:cNvPr>
          <p:cNvGrpSpPr/>
          <p:nvPr/>
        </p:nvGrpSpPr>
        <p:grpSpPr>
          <a:xfrm>
            <a:off x="2297176" y="1952355"/>
            <a:ext cx="8128000" cy="4071125"/>
            <a:chOff x="2132584" y="1870059"/>
            <a:chExt cx="8128000" cy="4071125"/>
          </a:xfrm>
        </p:grpSpPr>
        <p:graphicFrame>
          <p:nvGraphicFramePr>
            <p:cNvPr id="20" name="Diagrama 19">
              <a:extLst>
                <a:ext uri="{FF2B5EF4-FFF2-40B4-BE49-F238E27FC236}">
                  <a16:creationId xmlns:a16="http://schemas.microsoft.com/office/drawing/2014/main" id="{D5431AB6-05C3-697A-C299-1BF03CADFBBC}"/>
                </a:ext>
              </a:extLst>
            </p:cNvPr>
            <p:cNvGraphicFramePr/>
            <p:nvPr>
              <p:extLst>
                <p:ext uri="{D42A27DB-BD31-4B8C-83A1-F6EECF244321}">
                  <p14:modId xmlns:p14="http://schemas.microsoft.com/office/powerpoint/2010/main" val="3881695635"/>
                </p:ext>
              </p:extLst>
            </p:nvPr>
          </p:nvGraphicFramePr>
          <p:xfrm>
            <a:off x="2132584" y="1870059"/>
            <a:ext cx="8128000" cy="4071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CuadroTexto 21">
              <a:extLst>
                <a:ext uri="{FF2B5EF4-FFF2-40B4-BE49-F238E27FC236}">
                  <a16:creationId xmlns:a16="http://schemas.microsoft.com/office/drawing/2014/main" id="{2F68E362-AB4B-A46F-E2DA-65B9F7E89DB1}"/>
                </a:ext>
              </a:extLst>
            </p:cNvPr>
            <p:cNvSpPr txBox="1"/>
            <p:nvPr/>
          </p:nvSpPr>
          <p:spPr>
            <a:xfrm>
              <a:off x="2315913" y="2438394"/>
              <a:ext cx="760476" cy="461665"/>
            </a:xfrm>
            <a:prstGeom prst="rect">
              <a:avLst/>
            </a:prstGeom>
            <a:noFill/>
          </p:spPr>
          <p:txBody>
            <a:bodyPr wrap="square" rtlCol="0">
              <a:spAutoFit/>
            </a:bodyPr>
            <a:lstStyle/>
            <a:p>
              <a:r>
                <a:rPr lang="es-MX" sz="2400"/>
                <a:t>P. 10</a:t>
              </a:r>
              <a:endParaRPr lang="es-CO" sz="2400"/>
            </a:p>
          </p:txBody>
        </p:sp>
        <p:sp>
          <p:nvSpPr>
            <p:cNvPr id="23" name="CuadroTexto 22">
              <a:extLst>
                <a:ext uri="{FF2B5EF4-FFF2-40B4-BE49-F238E27FC236}">
                  <a16:creationId xmlns:a16="http://schemas.microsoft.com/office/drawing/2014/main" id="{216A7966-ACF9-50D1-6624-0E3AE342B652}"/>
                </a:ext>
              </a:extLst>
            </p:cNvPr>
            <p:cNvSpPr txBox="1"/>
            <p:nvPr/>
          </p:nvSpPr>
          <p:spPr>
            <a:xfrm>
              <a:off x="2613660" y="3673483"/>
              <a:ext cx="760476" cy="461665"/>
            </a:xfrm>
            <a:prstGeom prst="rect">
              <a:avLst/>
            </a:prstGeom>
            <a:noFill/>
          </p:spPr>
          <p:txBody>
            <a:bodyPr wrap="square" rtlCol="0">
              <a:spAutoFit/>
            </a:bodyPr>
            <a:lstStyle/>
            <a:p>
              <a:r>
                <a:rPr lang="es-MX" sz="2400"/>
                <a:t>P. 11</a:t>
              </a:r>
              <a:endParaRPr lang="es-CO" sz="2400"/>
            </a:p>
          </p:txBody>
        </p:sp>
        <p:sp>
          <p:nvSpPr>
            <p:cNvPr id="24" name="CuadroTexto 23">
              <a:extLst>
                <a:ext uri="{FF2B5EF4-FFF2-40B4-BE49-F238E27FC236}">
                  <a16:creationId xmlns:a16="http://schemas.microsoft.com/office/drawing/2014/main" id="{0547B2C7-B893-C1E1-A028-E0130F8A3D4E}"/>
                </a:ext>
              </a:extLst>
            </p:cNvPr>
            <p:cNvSpPr txBox="1"/>
            <p:nvPr/>
          </p:nvSpPr>
          <p:spPr>
            <a:xfrm>
              <a:off x="2311908" y="4876003"/>
              <a:ext cx="760476" cy="461665"/>
            </a:xfrm>
            <a:prstGeom prst="rect">
              <a:avLst/>
            </a:prstGeom>
            <a:noFill/>
          </p:spPr>
          <p:txBody>
            <a:bodyPr wrap="square" rtlCol="0">
              <a:spAutoFit/>
            </a:bodyPr>
            <a:lstStyle/>
            <a:p>
              <a:r>
                <a:rPr lang="es-MX" sz="2400"/>
                <a:t>P. 12</a:t>
              </a:r>
              <a:endParaRPr lang="es-CO" sz="2400"/>
            </a:p>
          </p:txBody>
        </p:sp>
      </p:grpSp>
      <p:pic>
        <p:nvPicPr>
          <p:cNvPr id="3" name="Picture 2" descr="Supervisor Flaticons Flat icon">
            <a:extLst>
              <a:ext uri="{FF2B5EF4-FFF2-40B4-BE49-F238E27FC236}">
                <a16:creationId xmlns:a16="http://schemas.microsoft.com/office/drawing/2014/main" id="{B5038663-478D-784B-0B75-AF5CA4E629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599" y="2762836"/>
            <a:ext cx="2238286" cy="223828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6">
            <a:extLst>
              <a:ext uri="{FF2B5EF4-FFF2-40B4-BE49-F238E27FC236}">
                <a16:creationId xmlns:a16="http://schemas.microsoft.com/office/drawing/2014/main" id="{FD44CBCB-F724-35D6-344D-20516928D944}"/>
              </a:ext>
            </a:extLst>
          </p:cNvPr>
          <p:cNvSpPr txBox="1"/>
          <p:nvPr/>
        </p:nvSpPr>
        <p:spPr>
          <a:xfrm>
            <a:off x="0" y="6034566"/>
            <a:ext cx="9148971"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400" err="1">
                <a:cs typeface="Times New Roman" panose="02020603050405020304" pitchFamily="18" charset="0"/>
              </a:rPr>
              <a:t>Basel</a:t>
            </a:r>
            <a:r>
              <a:rPr lang="es-MX" sz="1400">
                <a:cs typeface="Times New Roman" panose="02020603050405020304" pitchFamily="18" charset="0"/>
              </a:rPr>
              <a:t> </a:t>
            </a:r>
            <a:r>
              <a:rPr lang="es-MX" sz="1400" err="1">
                <a:cs typeface="Times New Roman" panose="02020603050405020304" pitchFamily="18" charset="0"/>
              </a:rPr>
              <a:t>Committee</a:t>
            </a:r>
            <a:r>
              <a:rPr lang="es-MX" sz="1400">
                <a:cs typeface="Times New Roman" panose="02020603050405020304" pitchFamily="18" charset="0"/>
              </a:rPr>
              <a:t> </a:t>
            </a:r>
            <a:r>
              <a:rPr lang="es-MX" sz="1400" err="1">
                <a:cs typeface="Times New Roman" panose="02020603050405020304" pitchFamily="18" charset="0"/>
              </a:rPr>
              <a:t>on</a:t>
            </a:r>
            <a:r>
              <a:rPr lang="es-MX" sz="1400">
                <a:cs typeface="Times New Roman" panose="02020603050405020304" pitchFamily="18" charset="0"/>
              </a:rPr>
              <a:t> </a:t>
            </a:r>
            <a:r>
              <a:rPr lang="es-MX" sz="1400" err="1">
                <a:cs typeface="Times New Roman" panose="02020603050405020304" pitchFamily="18" charset="0"/>
              </a:rPr>
              <a:t>Banking</a:t>
            </a:r>
            <a:r>
              <a:rPr lang="es-MX" sz="1400">
                <a:cs typeface="Times New Roman" panose="02020603050405020304" pitchFamily="18" charset="0"/>
              </a:rPr>
              <a:t> </a:t>
            </a:r>
            <a:r>
              <a:rPr lang="es-MX" sz="1400" err="1">
                <a:cs typeface="Times New Roman" panose="02020603050405020304" pitchFamily="18" charset="0"/>
              </a:rPr>
              <a:t>Supervision</a:t>
            </a:r>
            <a:r>
              <a:rPr lang="es-MX" sz="1400">
                <a:cs typeface="Times New Roman" panose="02020603050405020304" pitchFamily="18" charset="0"/>
              </a:rPr>
              <a:t> </a:t>
            </a:r>
            <a:r>
              <a:rPr lang="en-US" sz="1400">
                <a:cs typeface="Times New Roman" panose="02020603050405020304" pitchFamily="18" charset="0"/>
              </a:rPr>
              <a:t>Interest rate risk in the banking book (</a:t>
            </a:r>
            <a:r>
              <a:rPr lang="es-MX" sz="1400">
                <a:cs typeface="Times New Roman" panose="02020603050405020304" pitchFamily="18" charset="0"/>
              </a:rPr>
              <a:t>2016)</a:t>
            </a:r>
            <a:endParaRPr lang="es-CO" sz="1400">
              <a:cs typeface="Times New Roman" panose="02020603050405020304" pitchFamily="18" charset="0"/>
            </a:endParaRPr>
          </a:p>
        </p:txBody>
      </p:sp>
      <p:sp>
        <p:nvSpPr>
          <p:cNvPr id="6" name="CuadroTexto 6">
            <a:extLst>
              <a:ext uri="{FF2B5EF4-FFF2-40B4-BE49-F238E27FC236}">
                <a16:creationId xmlns:a16="http://schemas.microsoft.com/office/drawing/2014/main" id="{712A385C-7529-2798-D846-2736CE51B927}"/>
              </a:ext>
            </a:extLst>
          </p:cNvPr>
          <p:cNvSpPr txBox="1"/>
          <p:nvPr/>
        </p:nvSpPr>
        <p:spPr>
          <a:xfrm>
            <a:off x="1121026" y="1698333"/>
            <a:ext cx="3000507"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sz="1400">
                <a:cs typeface="Times New Roman" panose="02020603050405020304" pitchFamily="18" charset="0"/>
              </a:rPr>
              <a:t>Principios dirigidos a los supervisores</a:t>
            </a:r>
            <a:endParaRPr lang="es-CO" sz="1400">
              <a:cs typeface="Times New Roman" panose="02020603050405020304" pitchFamily="18" charset="0"/>
            </a:endParaRPr>
          </a:p>
        </p:txBody>
      </p:sp>
    </p:spTree>
    <p:extLst>
      <p:ext uri="{BB962C8B-B14F-4D97-AF65-F5344CB8AC3E}">
        <p14:creationId xmlns:p14="http://schemas.microsoft.com/office/powerpoint/2010/main" val="99448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8DA6D2-1257-48E6-8D9C-1F3531CE2DCD}"/>
              </a:ext>
            </a:extLst>
          </p:cNvPr>
          <p:cNvSpPr>
            <a:spLocks noGrp="1"/>
          </p:cNvSpPr>
          <p:nvPr>
            <p:ph type="title"/>
          </p:nvPr>
        </p:nvSpPr>
        <p:spPr>
          <a:xfrm>
            <a:off x="271272" y="72517"/>
            <a:ext cx="10515600" cy="1325563"/>
          </a:xfrm>
        </p:spPr>
        <p:txBody>
          <a:bodyPr>
            <a:normAutofit/>
          </a:bodyPr>
          <a:lstStyle/>
          <a:p>
            <a:r>
              <a:rPr lang="es-ES" sz="4400" b="1">
                <a:solidFill>
                  <a:schemeClr val="accent2"/>
                </a:solidFill>
                <a:cs typeface="Arial" panose="020B0604020202020204" pitchFamily="34" charset="0"/>
              </a:rPr>
              <a:t>Contenido</a:t>
            </a:r>
            <a:endParaRPr lang="es-CO" sz="4400" b="1">
              <a:solidFill>
                <a:schemeClr val="accent2"/>
              </a:solidFill>
              <a:cs typeface="Arial" panose="020B0604020202020204" pitchFamily="34" charset="0"/>
            </a:endParaRPr>
          </a:p>
        </p:txBody>
      </p:sp>
      <p:sp>
        <p:nvSpPr>
          <p:cNvPr id="5" name="CuadroTexto 4">
            <a:extLst>
              <a:ext uri="{FF2B5EF4-FFF2-40B4-BE49-F238E27FC236}">
                <a16:creationId xmlns:a16="http://schemas.microsoft.com/office/drawing/2014/main" id="{76BF7339-03E7-96BE-C14E-853DFE57B65A}"/>
              </a:ext>
            </a:extLst>
          </p:cNvPr>
          <p:cNvSpPr txBox="1"/>
          <p:nvPr/>
        </p:nvSpPr>
        <p:spPr>
          <a:xfrm>
            <a:off x="271272" y="1810512"/>
            <a:ext cx="11213592" cy="4524315"/>
          </a:xfrm>
          <a:prstGeom prst="rect">
            <a:avLst/>
          </a:prstGeom>
          <a:noFill/>
        </p:spPr>
        <p:txBody>
          <a:bodyPr wrap="square" lIns="91440" tIns="45720" rIns="91440" bIns="45720" rtlCol="0" anchor="t">
            <a:spAutoFit/>
          </a:bodyPr>
          <a:lstStyle/>
          <a:p>
            <a:pPr marL="514350" indent="-514350">
              <a:buAutoNum type="arabicPeriod"/>
            </a:pPr>
            <a:r>
              <a:rPr lang="es-ES" sz="2800" b="1">
                <a:solidFill>
                  <a:schemeClr val="bg1">
                    <a:lumMod val="50000"/>
                  </a:schemeClr>
                </a:solidFill>
                <a:cs typeface="Arial"/>
              </a:rPr>
              <a:t>Antecedentes en la gestión del RTILB</a:t>
            </a:r>
            <a:endParaRPr lang="es-ES">
              <a:solidFill>
                <a:schemeClr val="bg1">
                  <a:lumMod val="50000"/>
                </a:schemeClr>
              </a:solidFill>
            </a:endParaRPr>
          </a:p>
          <a:p>
            <a:pPr marL="514350" indent="-514350">
              <a:buFont typeface="+mj-lt"/>
              <a:buAutoNum type="arabicPeriod"/>
            </a:pPr>
            <a:r>
              <a:rPr lang="es-ES" sz="2800" b="1">
                <a:solidFill>
                  <a:schemeClr val="accent2"/>
                </a:solidFill>
                <a:cs typeface="Arial"/>
              </a:rPr>
              <a:t>Descomponiendo la CE 025 de 2022</a:t>
            </a:r>
            <a:endParaRPr lang="es-ES" sz="2800" b="1">
              <a:solidFill>
                <a:schemeClr val="accent2"/>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La Circular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Capítulo XXXI</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MX" sz="2800" b="1">
                <a:solidFill>
                  <a:schemeClr val="bg1">
                    <a:lumMod val="50000"/>
                  </a:schemeClr>
                </a:solidFill>
                <a:cs typeface="Arial"/>
              </a:rPr>
              <a:t>Marco de Apetito de Riesgo y Gestión</a:t>
            </a:r>
            <a:endParaRPr lang="es-MX"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Definición del MAR</a:t>
            </a:r>
            <a:endParaRPr lang="es-ES" sz="2000" i="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Gobierno de gestión del riesgo</a:t>
            </a:r>
            <a:endParaRPr lang="es-ES" sz="2000" i="1">
              <a:solidFill>
                <a:schemeClr val="bg1">
                  <a:lumMod val="50000"/>
                </a:schemeClr>
              </a:solidFill>
              <a:ea typeface="Calibri"/>
              <a:cs typeface="Arial" panose="020B0604020202020204" pitchFamily="34" charset="0"/>
            </a:endParaRPr>
          </a:p>
          <a:p>
            <a:pPr marL="514350" indent="-514350">
              <a:buFont typeface="+mj-lt"/>
              <a:buAutoNum type="arabicPeriod"/>
            </a:pPr>
            <a:r>
              <a:rPr lang="es-ES" sz="2800" b="1">
                <a:solidFill>
                  <a:schemeClr val="bg1">
                    <a:lumMod val="50000"/>
                  </a:schemeClr>
                </a:solidFill>
                <a:cs typeface="Arial"/>
              </a:rPr>
              <a:t>RTILB en la vida real</a:t>
            </a:r>
            <a:endParaRPr lang="es-ES" sz="2800" b="1">
              <a:solidFill>
                <a:schemeClr val="bg1">
                  <a:lumMod val="50000"/>
                </a:schemeClr>
              </a:solidFill>
              <a:ea typeface="Calibri"/>
              <a:cs typeface="Arial" panose="020B0604020202020204" pitchFamily="34" charset="0"/>
            </a:endParaRPr>
          </a:p>
          <a:p>
            <a:pPr marL="971550" lvl="1" indent="-514350">
              <a:buFont typeface="+mj-lt"/>
              <a:buAutoNum type="arabicPeriod"/>
            </a:pPr>
            <a:r>
              <a:rPr lang="es-ES" sz="2000" i="1">
                <a:solidFill>
                  <a:schemeClr val="bg1">
                    <a:lumMod val="50000"/>
                  </a:schemeClr>
                </a:solidFill>
                <a:cs typeface="Arial"/>
              </a:rPr>
              <a:t>Casos de estudio</a:t>
            </a:r>
            <a:endParaRPr lang="es-ES" sz="2800" b="1">
              <a:solidFill>
                <a:schemeClr val="bg1">
                  <a:lumMod val="50000"/>
                </a:schemeClr>
              </a:solidFill>
              <a:cs typeface="Arial" panose="020B0604020202020204" pitchFamily="34" charset="0"/>
            </a:endParaRPr>
          </a:p>
          <a:p>
            <a:pPr marL="971550" lvl="1" indent="-514350">
              <a:buAutoNum type="arabicPeriod"/>
            </a:pPr>
            <a:r>
              <a:rPr lang="es-ES" sz="2000" i="1">
                <a:solidFill>
                  <a:schemeClr val="bg1">
                    <a:lumMod val="50000"/>
                  </a:schemeClr>
                </a:solidFill>
                <a:ea typeface="Calibri"/>
                <a:cs typeface="Arial"/>
              </a:rPr>
              <a:t>Coyuntura local</a:t>
            </a:r>
            <a:endParaRPr lang="es-ES" sz="2000" i="1">
              <a:solidFill>
                <a:schemeClr val="bg1">
                  <a:lumMod val="50000"/>
                </a:schemeClr>
              </a:solidFill>
              <a:cs typeface="Arial"/>
            </a:endParaRPr>
          </a:p>
          <a:p>
            <a:pPr marL="514350" indent="-514350">
              <a:buFont typeface="+mj-lt"/>
              <a:buAutoNum type="arabicPeriod"/>
            </a:pPr>
            <a:r>
              <a:rPr lang="es-ES" sz="2800" b="1">
                <a:solidFill>
                  <a:schemeClr val="bg1">
                    <a:lumMod val="50000"/>
                  </a:schemeClr>
                </a:solidFill>
                <a:cs typeface="Arial"/>
              </a:rPr>
              <a:t>Experiencia y retos en la implementación</a:t>
            </a:r>
          </a:p>
          <a:p>
            <a:pPr marL="514350" indent="-514350">
              <a:buAutoNum type="arabicPeriod"/>
            </a:pPr>
            <a:r>
              <a:rPr lang="es-ES" sz="2800" b="1">
                <a:solidFill>
                  <a:schemeClr val="bg1">
                    <a:lumMod val="50000"/>
                  </a:schemeClr>
                </a:solidFill>
                <a:ea typeface="Calibri"/>
                <a:cs typeface="Arial"/>
              </a:rPr>
              <a:t>Preguntas frecuentes</a:t>
            </a:r>
            <a:endParaRPr lang="es-ES" sz="2800" b="1">
              <a:solidFill>
                <a:schemeClr val="bg1">
                  <a:lumMod val="50000"/>
                </a:schemeClr>
              </a:solidFill>
              <a:ea typeface="Calibri"/>
              <a:cs typeface="Arial" panose="020B0604020202020204" pitchFamily="34" charset="0"/>
            </a:endParaRPr>
          </a:p>
        </p:txBody>
      </p:sp>
    </p:spTree>
    <p:extLst>
      <p:ext uri="{BB962C8B-B14F-4D97-AF65-F5344CB8AC3E}">
        <p14:creationId xmlns:p14="http://schemas.microsoft.com/office/powerpoint/2010/main" val="276180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5F261-ECD4-2927-F629-1257F12E5661}"/>
              </a:ext>
            </a:extLst>
          </p:cNvPr>
          <p:cNvSpPr>
            <a:spLocks noGrp="1"/>
          </p:cNvSpPr>
          <p:nvPr>
            <p:ph type="title"/>
          </p:nvPr>
        </p:nvSpPr>
        <p:spPr/>
        <p:txBody>
          <a:bodyPr/>
          <a:lstStyle/>
          <a:p>
            <a:r>
              <a:rPr lang="es-MX" b="1">
                <a:solidFill>
                  <a:schemeClr val="accent2"/>
                </a:solidFill>
              </a:rPr>
              <a:t>2. Descomponiendo la CE 025 de 2022 </a:t>
            </a:r>
            <a:r>
              <a:rPr lang="es-MX">
                <a:solidFill>
                  <a:schemeClr val="bg1">
                    <a:lumMod val="75000"/>
                  </a:schemeClr>
                </a:solidFill>
              </a:rPr>
              <a:t>|La Circular</a:t>
            </a:r>
            <a:endParaRPr lang="es-MX">
              <a:solidFill>
                <a:schemeClr val="bg1">
                  <a:lumMod val="75000"/>
                </a:schemeClr>
              </a:solidFill>
              <a:ea typeface="Calibri Light"/>
              <a:cs typeface="Calibri Light"/>
            </a:endParaRPr>
          </a:p>
        </p:txBody>
      </p:sp>
      <p:sp>
        <p:nvSpPr>
          <p:cNvPr id="4" name="Marcador de número de diapositiva 3">
            <a:extLst>
              <a:ext uri="{FF2B5EF4-FFF2-40B4-BE49-F238E27FC236}">
                <a16:creationId xmlns:a16="http://schemas.microsoft.com/office/drawing/2014/main" id="{8FC988D1-0B25-1119-8904-F46D7204D696}"/>
              </a:ext>
            </a:extLst>
          </p:cNvPr>
          <p:cNvSpPr>
            <a:spLocks noGrp="1"/>
          </p:cNvSpPr>
          <p:nvPr>
            <p:ph type="sldNum" sz="quarter" idx="12"/>
          </p:nvPr>
        </p:nvSpPr>
        <p:spPr/>
        <p:txBody>
          <a:bodyPr/>
          <a:lstStyle/>
          <a:p>
            <a:fld id="{E98621A4-F840-4FB5-ADAC-B68FE90EA2B3}" type="slidenum">
              <a:rPr lang="es-CO" smtClean="0"/>
              <a:pPr/>
              <a:t>9</a:t>
            </a:fld>
            <a:endParaRPr lang="es-CO"/>
          </a:p>
        </p:txBody>
      </p:sp>
      <p:pic>
        <p:nvPicPr>
          <p:cNvPr id="6" name="Imagen 5">
            <a:extLst>
              <a:ext uri="{FF2B5EF4-FFF2-40B4-BE49-F238E27FC236}">
                <a16:creationId xmlns:a16="http://schemas.microsoft.com/office/drawing/2014/main" id="{1B3279FB-9737-E2F1-849F-351F9FE014F8}"/>
              </a:ext>
            </a:extLst>
          </p:cNvPr>
          <p:cNvPicPr>
            <a:picLocks noChangeAspect="1"/>
          </p:cNvPicPr>
          <p:nvPr/>
        </p:nvPicPr>
        <p:blipFill>
          <a:blip r:embed="rId2"/>
          <a:stretch>
            <a:fillRect/>
          </a:stretch>
        </p:blipFill>
        <p:spPr>
          <a:xfrm>
            <a:off x="6385902" y="2839863"/>
            <a:ext cx="4153005" cy="2968750"/>
          </a:xfrm>
          <a:prstGeom prst="rect">
            <a:avLst/>
          </a:prstGeom>
        </p:spPr>
      </p:pic>
      <p:sp>
        <p:nvSpPr>
          <p:cNvPr id="8" name="CuadroTexto 7">
            <a:extLst>
              <a:ext uri="{FF2B5EF4-FFF2-40B4-BE49-F238E27FC236}">
                <a16:creationId xmlns:a16="http://schemas.microsoft.com/office/drawing/2014/main" id="{6882D8D9-A414-5A5F-9C14-965826C422B7}"/>
              </a:ext>
            </a:extLst>
          </p:cNvPr>
          <p:cNvSpPr txBox="1"/>
          <p:nvPr/>
        </p:nvSpPr>
        <p:spPr>
          <a:xfrm>
            <a:off x="664909" y="2135988"/>
            <a:ext cx="4081409" cy="1538883"/>
          </a:xfrm>
          <a:prstGeom prst="rect">
            <a:avLst/>
          </a:prstGeom>
          <a:noFill/>
        </p:spPr>
        <p:txBody>
          <a:bodyPr wrap="square">
            <a:spAutoFit/>
          </a:bodyPr>
          <a:lstStyle/>
          <a:p>
            <a:r>
              <a:rPr lang="es-MX">
                <a:latin typeface="Arial" panose="020B0604020202020204" pitchFamily="34" charset="0"/>
                <a:cs typeface="Arial" panose="020B0604020202020204" pitchFamily="34" charset="0"/>
              </a:rPr>
              <a:t>El RTILB es un </a:t>
            </a:r>
            <a:r>
              <a:rPr lang="es-MX" sz="2000" b="1">
                <a:solidFill>
                  <a:schemeClr val="accent1"/>
                </a:solidFill>
                <a:latin typeface="Arial" panose="020B0604020202020204" pitchFamily="34" charset="0"/>
                <a:cs typeface="Arial" panose="020B0604020202020204" pitchFamily="34" charset="0"/>
              </a:rPr>
              <a:t>componente clave en la gestión de capital</a:t>
            </a:r>
            <a:r>
              <a:rPr lang="es-MX">
                <a:latin typeface="Arial" panose="020B0604020202020204" pitchFamily="34" charset="0"/>
                <a:cs typeface="Arial" panose="020B0604020202020204" pitchFamily="34" charset="0"/>
              </a:rPr>
              <a:t>, fue necesario complementar este marco normativo con instrucciones que abarcaran este riesgo.</a:t>
            </a:r>
            <a:endParaRPr lang="es-CO">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A93E5C3F-A1D3-6528-1DB7-F3B05232EB46}"/>
              </a:ext>
            </a:extLst>
          </p:cNvPr>
          <p:cNvSpPr txBox="1"/>
          <p:nvPr/>
        </p:nvSpPr>
        <p:spPr>
          <a:xfrm>
            <a:off x="6667586" y="2075865"/>
            <a:ext cx="4384924" cy="1200329"/>
          </a:xfrm>
          <a:prstGeom prst="rect">
            <a:avLst/>
          </a:prstGeom>
          <a:noFill/>
        </p:spPr>
        <p:txBody>
          <a:bodyPr wrap="square" rtlCol="0">
            <a:spAutoFit/>
          </a:bodyPr>
          <a:lstStyle/>
          <a:p>
            <a:r>
              <a:rPr lang="es-MX">
                <a:latin typeface="Arial" panose="020B0604020202020204" pitchFamily="34" charset="0"/>
                <a:cs typeface="Arial" panose="020B0604020202020204" pitchFamily="34" charset="0"/>
              </a:rPr>
              <a:t>Las entidades pueden </a:t>
            </a:r>
            <a:r>
              <a:rPr lang="es-MX" b="1">
                <a:solidFill>
                  <a:srgbClr val="0070C0"/>
                </a:solidFill>
                <a:latin typeface="Arial" panose="020B0604020202020204" pitchFamily="34" charset="0"/>
                <a:cs typeface="Arial" panose="020B0604020202020204" pitchFamily="34" charset="0"/>
              </a:rPr>
              <a:t>tomar decisiones sobre su estructura de balance </a:t>
            </a:r>
            <a:r>
              <a:rPr lang="es-MX">
                <a:latin typeface="Arial" panose="020B0604020202020204" pitchFamily="34" charset="0"/>
                <a:cs typeface="Arial" panose="020B0604020202020204" pitchFamily="34" charset="0"/>
              </a:rPr>
              <a:t>incorporando las expectativas de tasas de interés.</a:t>
            </a:r>
            <a:endParaRPr lang="es-CO">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6DD92D96-9725-F158-0E2D-13568D7CA0DD}"/>
              </a:ext>
            </a:extLst>
          </p:cNvPr>
          <p:cNvSpPr txBox="1"/>
          <p:nvPr/>
        </p:nvSpPr>
        <p:spPr>
          <a:xfrm>
            <a:off x="664909" y="5074741"/>
            <a:ext cx="4492375" cy="1200329"/>
          </a:xfrm>
          <a:prstGeom prst="rect">
            <a:avLst/>
          </a:prstGeom>
          <a:noFill/>
        </p:spPr>
        <p:txBody>
          <a:bodyPr wrap="square" rtlCol="0">
            <a:spAutoFit/>
          </a:bodyPr>
          <a:lstStyle/>
          <a:p>
            <a:pPr marL="285750" indent="-285750">
              <a:buFont typeface="Arial" panose="020B0604020202020204" pitchFamily="34" charset="0"/>
              <a:buChar char="•"/>
            </a:pPr>
            <a:r>
              <a:rPr lang="es-MX">
                <a:latin typeface="Arial" panose="020B0604020202020204" pitchFamily="34" charset="0"/>
                <a:cs typeface="Arial" panose="020B0604020202020204" pitchFamily="34" charset="0"/>
              </a:rPr>
              <a:t>Gobierno de riesgos</a:t>
            </a:r>
          </a:p>
          <a:p>
            <a:pPr marL="285750" indent="-285750">
              <a:buFont typeface="Arial" panose="020B0604020202020204" pitchFamily="34" charset="0"/>
              <a:buChar char="•"/>
            </a:pPr>
            <a:r>
              <a:rPr lang="es-MX">
                <a:latin typeface="Arial" panose="020B0604020202020204" pitchFamily="34" charset="0"/>
                <a:cs typeface="Arial" panose="020B0604020202020204" pitchFamily="34" charset="0"/>
              </a:rPr>
              <a:t>Definición e implementación del MAR</a:t>
            </a:r>
          </a:p>
          <a:p>
            <a:pPr marL="285750" indent="-285750">
              <a:buFont typeface="Arial" panose="020B0604020202020204" pitchFamily="34" charset="0"/>
              <a:buChar char="•"/>
            </a:pPr>
            <a:r>
              <a:rPr lang="es-MX">
                <a:latin typeface="Arial" panose="020B0604020202020204" pitchFamily="34" charset="0"/>
                <a:cs typeface="Arial" panose="020B0604020202020204" pitchFamily="34" charset="0"/>
              </a:rPr>
              <a:t>Infraestructura tecnológica</a:t>
            </a:r>
          </a:p>
          <a:p>
            <a:pPr marL="285750" indent="-285750">
              <a:buFont typeface="Arial" panose="020B0604020202020204" pitchFamily="34" charset="0"/>
              <a:buChar char="•"/>
            </a:pPr>
            <a:r>
              <a:rPr lang="es-MX">
                <a:latin typeface="Arial" panose="020B0604020202020204" pitchFamily="34" charset="0"/>
                <a:cs typeface="Arial" panose="020B0604020202020204" pitchFamily="34" charset="0"/>
              </a:rPr>
              <a:t>Sistemas de información</a:t>
            </a:r>
            <a:endParaRPr lang="es-CO">
              <a:latin typeface="Arial" panose="020B0604020202020204" pitchFamily="34" charset="0"/>
              <a:cs typeface="Arial" panose="020B0604020202020204" pitchFamily="34" charset="0"/>
            </a:endParaRPr>
          </a:p>
        </p:txBody>
      </p:sp>
      <p:sp>
        <p:nvSpPr>
          <p:cNvPr id="14" name="Flecha: hacia abajo 13">
            <a:extLst>
              <a:ext uri="{FF2B5EF4-FFF2-40B4-BE49-F238E27FC236}">
                <a16:creationId xmlns:a16="http://schemas.microsoft.com/office/drawing/2014/main" id="{50237CC2-A709-01B9-CC90-A0512298074F}"/>
              </a:ext>
            </a:extLst>
          </p:cNvPr>
          <p:cNvSpPr/>
          <p:nvPr/>
        </p:nvSpPr>
        <p:spPr>
          <a:xfrm>
            <a:off x="1791212" y="3674871"/>
            <a:ext cx="1372886" cy="1298734"/>
          </a:xfrm>
          <a:prstGeom prst="downArrow">
            <a:avLst>
              <a:gd name="adj1" fmla="val 38652"/>
              <a:gd name="adj2" fmla="val 31169"/>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5587244E-B339-1299-0FF9-CC29F3580969}"/>
              </a:ext>
            </a:extLst>
          </p:cNvPr>
          <p:cNvSpPr txBox="1"/>
          <p:nvPr/>
        </p:nvSpPr>
        <p:spPr>
          <a:xfrm>
            <a:off x="1186341" y="3874412"/>
            <a:ext cx="2800767" cy="646331"/>
          </a:xfrm>
          <a:prstGeom prst="rect">
            <a:avLst/>
          </a:prstGeom>
          <a:noFill/>
        </p:spPr>
        <p:txBody>
          <a:bodyPr wrap="none" lIns="91440" tIns="45720" rIns="91440" bIns="45720" rtlCol="0" anchor="t">
            <a:spAutoFit/>
          </a:bodyPr>
          <a:lstStyle/>
          <a:p>
            <a:pPr algn="ctr"/>
            <a:r>
              <a:rPr lang="es-MX">
                <a:solidFill>
                  <a:srgbClr val="0070C0"/>
                </a:solidFill>
                <a:latin typeface="Arial"/>
                <a:cs typeface="Arial"/>
              </a:rPr>
              <a:t>Le aplica todo el contexto</a:t>
            </a:r>
            <a:endParaRPr lang="es-MX">
              <a:solidFill>
                <a:srgbClr val="0070C0"/>
              </a:solidFill>
              <a:latin typeface="Arial" panose="020B0604020202020204" pitchFamily="34" charset="0"/>
              <a:cs typeface="Arial" panose="020B0604020202020204" pitchFamily="34" charset="0"/>
            </a:endParaRPr>
          </a:p>
          <a:p>
            <a:pPr algn="ctr"/>
            <a:r>
              <a:rPr lang="es-MX">
                <a:solidFill>
                  <a:srgbClr val="0070C0"/>
                </a:solidFill>
                <a:latin typeface="Arial"/>
                <a:cs typeface="Arial"/>
              </a:rPr>
              <a:t>normativo del </a:t>
            </a:r>
            <a:r>
              <a:rPr lang="es-MX" b="1">
                <a:solidFill>
                  <a:srgbClr val="0070C0"/>
                </a:solidFill>
                <a:latin typeface="Arial"/>
                <a:cs typeface="Arial"/>
              </a:rPr>
              <a:t>SIAR</a:t>
            </a:r>
            <a:endParaRPr lang="es-CO" b="1">
              <a:solidFill>
                <a:srgbClr val="0070C0"/>
              </a:solidFill>
              <a:latin typeface="Arial"/>
              <a:cs typeface="Arial"/>
            </a:endParaRPr>
          </a:p>
        </p:txBody>
      </p:sp>
    </p:spTree>
    <p:extLst>
      <p:ext uri="{BB962C8B-B14F-4D97-AF65-F5344CB8AC3E}">
        <p14:creationId xmlns:p14="http://schemas.microsoft.com/office/powerpoint/2010/main" val="386227498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field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Retrospección</vt:lpstr>
      <vt:lpstr>Requerimientos y evolución de la regulación de los riesgos de tasa de interés </vt:lpstr>
      <vt:lpstr>Contenido</vt:lpstr>
      <vt:lpstr>Contenido</vt:lpstr>
      <vt:lpstr>1. Antecedentes |Estándar Comité de Supervisión Bancaria de Basilea</vt:lpstr>
      <vt:lpstr>1. Antecedentes |Estándar Comité de Supervisión Bancaria de Basilea</vt:lpstr>
      <vt:lpstr>1. Antecedentes |Estándar Comité de Supervisión Bancaria de Basilea</vt:lpstr>
      <vt:lpstr>1. Antecedentes |Estándar Comité de Supervisión Bancaria de Basilea</vt:lpstr>
      <vt:lpstr>Contenido</vt:lpstr>
      <vt:lpstr>2. Descomponiendo la CE 025 de 2022 |La Circular</vt:lpstr>
      <vt:lpstr>2. Descomponiendo la CE 025 de 2022 |La Circular</vt:lpstr>
      <vt:lpstr>2. Descomponiendo la CE 025 de 2022 |Capítulo XXXI</vt:lpstr>
      <vt:lpstr>2. Descomponiendo la CE 025 de 2022 |Capítulo XXXI</vt:lpstr>
      <vt:lpstr>2. Descomponiendo la CE 025 de 2022 |Capítulo XXXI</vt:lpstr>
      <vt:lpstr>2. Descomponiendo la CE 025 de 2022 |Capítulo XXXI</vt:lpstr>
      <vt:lpstr>2. Descomponiendo la CE 025 de 2022 |Capítulo XXXI</vt:lpstr>
      <vt:lpstr>Contenido</vt:lpstr>
      <vt:lpstr>3. Marco de Apetito y Gestión |Definición del MAR</vt:lpstr>
      <vt:lpstr>3. Marco de Apetito y Gestión |Gobierno</vt:lpstr>
      <vt:lpstr>Contenido</vt:lpstr>
      <vt:lpstr>4. RTILB en la vida real |Caso Silicon Valley</vt:lpstr>
      <vt:lpstr>4. RTILB en la vida real |Caso Silicon Valley</vt:lpstr>
      <vt:lpstr>4. RTILB en la vida real |Caso Silicon Valley</vt:lpstr>
      <vt:lpstr>4. RTILB en la vida real |Caso Silicon Valley</vt:lpstr>
      <vt:lpstr>4. RTILB en la vida real |Coyuntura Local</vt:lpstr>
      <vt:lpstr>4. RTILB en la vida real |Coyuntura Local</vt:lpstr>
      <vt:lpstr>Contenido</vt:lpstr>
      <vt:lpstr>5. Experiencia y retos en la implementación |Experiencia internacional</vt:lpstr>
      <vt:lpstr>5. Experiencia y retos en la implementación |Retos en Colombia</vt:lpstr>
      <vt:lpstr>Contenido</vt:lpstr>
      <vt:lpstr>6. Preguntas Frecuentes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revision>1</cp:revision>
  <cp:lastPrinted>2018-05-31T00:06:32Z</cp:lastPrinted>
  <dcterms:created xsi:type="dcterms:W3CDTF">2010-04-12T23:12:02Z</dcterms:created>
  <dcterms:modified xsi:type="dcterms:W3CDTF">2024-05-24T13:51:45Z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