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4" r:id="rId3"/>
    <p:sldId id="265" r:id="rId4"/>
    <p:sldId id="266" r:id="rId5"/>
    <p:sldId id="267" r:id="rId6"/>
    <p:sldId id="268" r:id="rId7"/>
    <p:sldId id="269" r:id="rId8"/>
    <p:sldId id="272" r:id="rId9"/>
    <p:sldId id="276" r:id="rId10"/>
    <p:sldId id="277" r:id="rId11"/>
    <p:sldId id="278" r:id="rId12"/>
    <p:sldId id="279" r:id="rId13"/>
    <p:sldId id="280" r:id="rId14"/>
    <p:sldId id="281" r:id="rId15"/>
    <p:sldId id="273" r:id="rId16"/>
    <p:sldId id="274" r:id="rId17"/>
    <p:sldId id="270" r:id="rId18"/>
    <p:sldId id="271" r:id="rId19"/>
    <p:sldId id="262" r:id="rId20"/>
    <p:sldId id="263" r:id="rId21"/>
    <p:sldId id="256" r:id="rId22"/>
    <p:sldId id="261" r:id="rId23"/>
    <p:sldId id="259" r:id="rId24"/>
    <p:sldId id="258" r:id="rId25"/>
    <p:sldId id="257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3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93EB4-DB81-E7B8-E441-57453D13B0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3D619C-7308-7068-17D3-7FD1064E8E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78198-FCFB-7466-3272-00146E591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BAE09-5496-CA4C-A856-7E05BF00230D}" type="datetimeFigureOut">
              <a:rPr lang="en-US" smtClean="0"/>
              <a:t>6/11/24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6CCE35-780C-F3B8-201B-9F4A30993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E49263-2B25-F8E6-CAAA-0AE735DFD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CE0B0-105D-1F4A-849F-564CEEBF8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744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00106-F924-4789-469F-4B3CB5D1D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8BA841-ED33-EB07-A157-6A883EE042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2A586-1192-A416-7E4E-AB459DC08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BAE09-5496-CA4C-A856-7E05BF00230D}" type="datetimeFigureOut">
              <a:rPr lang="en-US" smtClean="0"/>
              <a:t>6/11/24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41905-3B2C-0E8B-3D08-02CDB777C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1D243-EDFA-DA07-D43E-98BE8B5B5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CE0B0-105D-1F4A-849F-564CEEBF8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005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E8C0D7-EEE9-9DDF-A28B-97841D73AC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ACDFA4-7634-C46A-43E9-9752FEF350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913936-05B5-DA8F-112E-DAE7D36A4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BAE09-5496-CA4C-A856-7E05BF00230D}" type="datetimeFigureOut">
              <a:rPr lang="en-US" smtClean="0"/>
              <a:t>6/11/24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92F9A-D871-6675-CDBA-898D81308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37F33-BFDC-FADB-7564-9B4DDDCAD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CE0B0-105D-1F4A-849F-564CEEBF8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069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77256-43FF-0B95-F805-EA5E898D0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C88A8-8776-632A-0BED-D57038758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D381DE-62CE-9D04-E343-26451FD4E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BAE09-5496-CA4C-A856-7E05BF00230D}" type="datetimeFigureOut">
              <a:rPr lang="en-US" smtClean="0"/>
              <a:t>6/11/24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D492FD-D119-293E-8A9A-F1FA4BAE5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F3D5C-8FC5-0116-0FB2-F637C373E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CE0B0-105D-1F4A-849F-564CEEBF8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600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E9336-AD13-0855-235E-D42F5D113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26834F-D6CD-AF33-E1BC-C0FE4007C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8AD432-196E-F7BD-66F5-5F715AD0A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BAE09-5496-CA4C-A856-7E05BF00230D}" type="datetimeFigureOut">
              <a:rPr lang="en-US" smtClean="0"/>
              <a:t>6/11/24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AE6C7-CA91-362D-E101-7B3237350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56017-6DD8-6791-9CEE-0655F0478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CE0B0-105D-1F4A-849F-564CEEBF8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509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42CEF-9014-C639-FF62-66DBA48E5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B46E6-6B64-E038-BD1F-A333C04C78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3BC57B-4CB6-7AE0-E95D-AFDA0D82EA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231242-96BF-9014-67A2-C15026BF5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BAE09-5496-CA4C-A856-7E05BF00230D}" type="datetimeFigureOut">
              <a:rPr lang="en-US" smtClean="0"/>
              <a:t>6/11/24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C73B40-6D82-6D9A-ED91-9CA2FA4C5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B28A67-77BC-EA42-202C-AD6AA068B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CE0B0-105D-1F4A-849F-564CEEBF8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160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CAFC4-81BF-042D-A49C-0A10B2F4C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3DB5C0-15E3-7C9F-AF32-428A7666D7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21B10E-466E-12F7-2B79-33AE3CE5E1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5D3E3A-32DB-0A14-AB18-E519AFFAA1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1485D7-9C44-D10C-50F6-89F7C8D664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083ED2-AD27-C048-F2AC-6EB38108D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BAE09-5496-CA4C-A856-7E05BF00230D}" type="datetimeFigureOut">
              <a:rPr lang="en-US" smtClean="0"/>
              <a:t>6/11/24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6FFE00-D5DC-4A54-0E3D-E3BE9CFA9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6E0240-81AB-6CA1-3D37-D6BB35D9E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CE0B0-105D-1F4A-849F-564CEEBF8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158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57E15-5BEE-8698-0177-E123E835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5788F4-7121-7FDB-F887-AA10072ED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BAE09-5496-CA4C-A856-7E05BF00230D}" type="datetimeFigureOut">
              <a:rPr lang="en-US" smtClean="0"/>
              <a:t>6/11/24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C8AEB8-EBB2-CD58-EA28-FEC6781E9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4BB82C-5296-C1A8-FBDD-2D7193023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CE0B0-105D-1F4A-849F-564CEEBF8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191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79E28D-6B00-B2B3-1405-E5933FFD6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BAE09-5496-CA4C-A856-7E05BF00230D}" type="datetimeFigureOut">
              <a:rPr lang="en-US" smtClean="0"/>
              <a:t>6/11/24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B396EC-C349-ADFF-353E-9F3A3A951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B40C22-46C0-37FE-36F5-158C9D455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CE0B0-105D-1F4A-849F-564CEEBF8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988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715EE-281C-547D-4CB7-C365A4B5F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799D1-8500-0040-2816-726B3E7AE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41DE3E-A087-5FE7-A3BE-2911E973F0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637784-8FA1-8DB7-91E5-517056210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BAE09-5496-CA4C-A856-7E05BF00230D}" type="datetimeFigureOut">
              <a:rPr lang="en-US" smtClean="0"/>
              <a:t>6/11/24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54E558-8BEF-EB72-9635-14AD97545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878DB9-CD05-71E2-79B8-850F986D3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CE0B0-105D-1F4A-849F-564CEEBF8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980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F2871-5184-F968-A125-A5F914C1C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F08EC9-8655-7472-C84C-EB6EC10CAE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776EC8-4EED-B2A6-E782-B352F3E89A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E93157-91B5-39E9-0DF0-5658ED268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BAE09-5496-CA4C-A856-7E05BF00230D}" type="datetimeFigureOut">
              <a:rPr lang="en-US" smtClean="0"/>
              <a:t>6/11/24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F4C7B5-2D1F-532C-7DD2-31457D01A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6E062F-244B-0908-D80F-0AE685CAE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CE0B0-105D-1F4A-849F-564CEEBF8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139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F5C361-4F7B-F2ED-8E1F-3C0345BF8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64D10-265D-072E-E7F8-4B5A3F78F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EA98DC-3609-444D-9670-D1E2D99597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5BAE09-5496-CA4C-A856-7E05BF00230D}" type="datetimeFigureOut">
              <a:rPr lang="en-US" smtClean="0"/>
              <a:t>6/11/24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8AD5B-7AE0-CE91-19B4-070C4A6825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15E78-171D-AD01-1C2E-6AC051F81D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0CE0B0-105D-1F4A-849F-564CEEBF8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088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F43345-F1BA-CCD7-AF7D-1543EC615938}"/>
              </a:ext>
            </a:extLst>
          </p:cNvPr>
          <p:cNvSpPr txBox="1"/>
          <p:nvPr/>
        </p:nvSpPr>
        <p:spPr>
          <a:xfrm>
            <a:off x="457200" y="91440"/>
            <a:ext cx="11247120" cy="655564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600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recursive factorial</a:t>
            </a:r>
          </a:p>
          <a:p>
            <a:endParaRPr lang="en-US" dirty="0">
              <a:solidFill>
                <a:schemeClr val="accent6">
                  <a:lumMod val="7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6000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</a:t>
            </a:r>
            <a:r>
              <a:rPr lang="en-US" sz="6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60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fact(</a:t>
            </a:r>
            <a:r>
              <a:rPr lang="en-US" sz="6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</a:t>
            </a:r>
            <a:r>
              <a:rPr lang="en-US" sz="60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  <a:r>
              <a:rPr lang="en-US" sz="6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endParaRPr lang="en-US" dirty="0">
              <a:solidFill>
                <a:schemeClr val="accent6">
                  <a:lumMod val="7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6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6000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if</a:t>
            </a:r>
            <a:r>
              <a:rPr lang="en-US" sz="6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n == 0:</a:t>
            </a:r>
            <a:endParaRPr lang="en-US" sz="6000" dirty="0">
              <a:solidFill>
                <a:schemeClr val="accent6">
                  <a:lumMod val="7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6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6000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</a:t>
            </a:r>
            <a:r>
              <a:rPr lang="en-US" sz="6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1</a:t>
            </a:r>
          </a:p>
          <a:p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6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6000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else</a:t>
            </a:r>
            <a:r>
              <a:rPr lang="en-US" sz="6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  <a:endParaRPr lang="en-US" sz="6000" dirty="0">
              <a:solidFill>
                <a:schemeClr val="accent6">
                  <a:lumMod val="7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6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6000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</a:t>
            </a:r>
            <a:r>
              <a:rPr lang="en-US" sz="6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n * fact(n-1)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668DB9-E499-8E97-4A21-3C68F74A9902}"/>
              </a:ext>
            </a:extLst>
          </p:cNvPr>
          <p:cNvSpPr txBox="1"/>
          <p:nvPr/>
        </p:nvSpPr>
        <p:spPr>
          <a:xfrm>
            <a:off x="5486400" y="6492240"/>
            <a:ext cx="60350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baseline="30000" dirty="0">
                <a:solidFill>
                  <a:schemeClr val="bg1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*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for non-negative integer values of n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60CBE1-BC50-6FE8-D185-DD9DB09EC3AD}"/>
              </a:ext>
            </a:extLst>
          </p:cNvPr>
          <p:cNvSpPr txBox="1"/>
          <p:nvPr/>
        </p:nvSpPr>
        <p:spPr>
          <a:xfrm>
            <a:off x="7132320" y="2743200"/>
            <a:ext cx="4572000" cy="640080"/>
          </a:xfrm>
          <a:prstGeom prst="round2Diag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base case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95F041-77F5-A245-F5B0-F6E84F1B87ED}"/>
              </a:ext>
            </a:extLst>
          </p:cNvPr>
          <p:cNvSpPr txBox="1"/>
          <p:nvPr/>
        </p:nvSpPr>
        <p:spPr>
          <a:xfrm>
            <a:off x="7132320" y="4754880"/>
            <a:ext cx="4572000" cy="640080"/>
          </a:xfrm>
          <a:prstGeom prst="round2Diag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recursive case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848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5" grpId="0" animBg="1"/>
      <p:bldP spid="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0C06846-FE09-EE0E-6971-0DB1056CF3C0}"/>
              </a:ext>
            </a:extLst>
          </p:cNvPr>
          <p:cNvSpPr/>
          <p:nvPr/>
        </p:nvSpPr>
        <p:spPr>
          <a:xfrm>
            <a:off x="2331720" y="1643449"/>
            <a:ext cx="54864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5B3396A-9482-395A-6762-2192E4F3CF4A}"/>
              </a:ext>
            </a:extLst>
          </p:cNvPr>
          <p:cNvSpPr/>
          <p:nvPr/>
        </p:nvSpPr>
        <p:spPr>
          <a:xfrm>
            <a:off x="5123111" y="1371600"/>
            <a:ext cx="54864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6C3289-D5CA-CB18-2EEC-17570D035F3E}"/>
              </a:ext>
            </a:extLst>
          </p:cNvPr>
          <p:cNvSpPr/>
          <p:nvPr/>
        </p:nvSpPr>
        <p:spPr>
          <a:xfrm>
            <a:off x="274320" y="-182880"/>
            <a:ext cx="3657600" cy="722376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 Diagonal Corner Rectangle 5">
            <a:extLst>
              <a:ext uri="{FF2B5EF4-FFF2-40B4-BE49-F238E27FC236}">
                <a16:creationId xmlns:a16="http://schemas.microsoft.com/office/drawing/2014/main" id="{7B62F413-E6EF-AE92-7280-38C61629149C}"/>
              </a:ext>
            </a:extLst>
          </p:cNvPr>
          <p:cNvSpPr/>
          <p:nvPr/>
        </p:nvSpPr>
        <p:spPr>
          <a:xfrm>
            <a:off x="365760" y="5760720"/>
            <a:ext cx="3474720" cy="914400"/>
          </a:xfrm>
          <a:prstGeom prst="round2Diag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fact(4)</a:t>
            </a:r>
          </a:p>
        </p:txBody>
      </p:sp>
      <p:sp>
        <p:nvSpPr>
          <p:cNvPr id="7" name="Round Diagonal Corner Rectangle 6">
            <a:extLst>
              <a:ext uri="{FF2B5EF4-FFF2-40B4-BE49-F238E27FC236}">
                <a16:creationId xmlns:a16="http://schemas.microsoft.com/office/drawing/2014/main" id="{246F3838-BE46-32F7-4EE5-9BD14BA723A3}"/>
              </a:ext>
            </a:extLst>
          </p:cNvPr>
          <p:cNvSpPr/>
          <p:nvPr/>
        </p:nvSpPr>
        <p:spPr>
          <a:xfrm>
            <a:off x="365760" y="4660969"/>
            <a:ext cx="3474720" cy="914400"/>
          </a:xfrm>
          <a:prstGeom prst="round2Diag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4 * fact(3)</a:t>
            </a:r>
          </a:p>
        </p:txBody>
      </p:sp>
      <p:sp>
        <p:nvSpPr>
          <p:cNvPr id="9" name="Round Diagonal Corner Rectangle 8">
            <a:extLst>
              <a:ext uri="{FF2B5EF4-FFF2-40B4-BE49-F238E27FC236}">
                <a16:creationId xmlns:a16="http://schemas.microsoft.com/office/drawing/2014/main" id="{370BE9CE-BC49-5BBC-9A02-BEA4EAB2ABE3}"/>
              </a:ext>
            </a:extLst>
          </p:cNvPr>
          <p:cNvSpPr/>
          <p:nvPr/>
        </p:nvSpPr>
        <p:spPr>
          <a:xfrm>
            <a:off x="365760" y="3566160"/>
            <a:ext cx="3474720" cy="914400"/>
          </a:xfrm>
          <a:prstGeom prst="round2Diag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 * fact(2)</a:t>
            </a:r>
          </a:p>
        </p:txBody>
      </p:sp>
      <p:sp>
        <p:nvSpPr>
          <p:cNvPr id="10" name="Round Diagonal Corner Rectangle 9">
            <a:extLst>
              <a:ext uri="{FF2B5EF4-FFF2-40B4-BE49-F238E27FC236}">
                <a16:creationId xmlns:a16="http://schemas.microsoft.com/office/drawing/2014/main" id="{F796CA77-0078-0FE6-70A9-4F8DCAB647CD}"/>
              </a:ext>
            </a:extLst>
          </p:cNvPr>
          <p:cNvSpPr/>
          <p:nvPr/>
        </p:nvSpPr>
        <p:spPr>
          <a:xfrm>
            <a:off x="365760" y="2468880"/>
            <a:ext cx="3474720" cy="914400"/>
          </a:xfrm>
          <a:prstGeom prst="round2Diag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 * fact(1)</a:t>
            </a:r>
          </a:p>
        </p:txBody>
      </p:sp>
      <p:sp>
        <p:nvSpPr>
          <p:cNvPr id="11" name="Round Diagonal Corner Rectangle 10">
            <a:extLst>
              <a:ext uri="{FF2B5EF4-FFF2-40B4-BE49-F238E27FC236}">
                <a16:creationId xmlns:a16="http://schemas.microsoft.com/office/drawing/2014/main" id="{A544CDE3-4795-9584-F42C-A5B44D940FD3}"/>
              </a:ext>
            </a:extLst>
          </p:cNvPr>
          <p:cNvSpPr/>
          <p:nvPr/>
        </p:nvSpPr>
        <p:spPr>
          <a:xfrm>
            <a:off x="365760" y="1371600"/>
            <a:ext cx="3474720" cy="914400"/>
          </a:xfrm>
          <a:prstGeom prst="round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 * fact(0)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5D5593-8AF0-0CB7-69EF-8192E0CC243F}"/>
              </a:ext>
            </a:extLst>
          </p:cNvPr>
          <p:cNvSpPr/>
          <p:nvPr/>
        </p:nvSpPr>
        <p:spPr>
          <a:xfrm>
            <a:off x="2331720" y="548640"/>
            <a:ext cx="54864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07A5C8B-FE70-C43B-87D8-BF89EE781C02}"/>
              </a:ext>
            </a:extLst>
          </p:cNvPr>
          <p:cNvSpPr/>
          <p:nvPr/>
        </p:nvSpPr>
        <p:spPr>
          <a:xfrm>
            <a:off x="4023360" y="1371600"/>
            <a:ext cx="54864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4B831B5-3E92-2534-F2BE-155740F7E22E}"/>
              </a:ext>
            </a:extLst>
          </p:cNvPr>
          <p:cNvSpPr/>
          <p:nvPr/>
        </p:nvSpPr>
        <p:spPr>
          <a:xfrm>
            <a:off x="4572000" y="1371600"/>
            <a:ext cx="54864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*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A438C10-02FA-C045-42FD-BC101EDBC419}"/>
              </a:ext>
            </a:extLst>
          </p:cNvPr>
          <p:cNvSpPr/>
          <p:nvPr/>
        </p:nvSpPr>
        <p:spPr>
          <a:xfrm>
            <a:off x="6217920" y="1371600"/>
            <a:ext cx="54864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C2B9921-5E56-E4D8-3737-0371C1D8C7CC}"/>
              </a:ext>
            </a:extLst>
          </p:cNvPr>
          <p:cNvSpPr/>
          <p:nvPr/>
        </p:nvSpPr>
        <p:spPr>
          <a:xfrm>
            <a:off x="5666809" y="1371600"/>
            <a:ext cx="54864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=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064C70-59DD-9D96-5A53-6D686F4A851F}"/>
              </a:ext>
            </a:extLst>
          </p:cNvPr>
          <p:cNvSpPr/>
          <p:nvPr/>
        </p:nvSpPr>
        <p:spPr>
          <a:xfrm>
            <a:off x="4785360" y="365760"/>
            <a:ext cx="4572000" cy="914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AB3F85-6106-B469-8C68-8CAB6835111B}"/>
              </a:ext>
            </a:extLst>
          </p:cNvPr>
          <p:cNvSpPr txBox="1"/>
          <p:nvPr/>
        </p:nvSpPr>
        <p:spPr>
          <a:xfrm>
            <a:off x="4876800" y="457200"/>
            <a:ext cx="610423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 * </a:t>
            </a:r>
            <a:r>
              <a:rPr lang="en-US" sz="48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fact(</a:t>
            </a:r>
            <a:r>
              <a:rPr lang="en-US" sz="4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  <a:r>
              <a:rPr lang="en-US" sz="48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672728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7.40741E-7 L 0.11328 7.40741E-7 C 0.16419 7.40741E-7 0.22891 0.03218 0.22891 0.05856 L 0.22891 0.11991 " pathEditMode="relative" rAng="0" ptsTypes="AAAA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45" y="5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3.33333E-6 L -0.16107 3.33333E-6 C -0.23268 3.33333E-6 -0.31849 0.01041 -0.31849 0.01944 L -0.31849 0.04004 " pathEditMode="relative" rAng="0" ptsTypes="AAAA">
                                      <p:cBhvr>
                                        <p:cTn id="23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924" y="1991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7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11" grpId="0" animBg="1"/>
      <p:bldP spid="13" grpId="0" animBg="1"/>
      <p:bldP spid="13" grpId="1" animBg="1"/>
      <p:bldP spid="19" grpId="0" animBg="1"/>
      <p:bldP spid="19" grpId="1" animBg="1"/>
      <p:bldP spid="21" grpId="0" animBg="1"/>
      <p:bldP spid="21" grpId="1" animBg="1"/>
      <p:bldP spid="23" grpId="0" animBg="1"/>
      <p:bldP spid="23" grpId="1" animBg="1"/>
      <p:bldP spid="36" grpId="0" animBg="1"/>
      <p:bldP spid="36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0C06846-FE09-EE0E-6971-0DB1056CF3C0}"/>
              </a:ext>
            </a:extLst>
          </p:cNvPr>
          <p:cNvSpPr/>
          <p:nvPr/>
        </p:nvSpPr>
        <p:spPr>
          <a:xfrm>
            <a:off x="2331720" y="2743200"/>
            <a:ext cx="54864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5B3396A-9482-395A-6762-2192E4F3CF4A}"/>
              </a:ext>
            </a:extLst>
          </p:cNvPr>
          <p:cNvSpPr/>
          <p:nvPr/>
        </p:nvSpPr>
        <p:spPr>
          <a:xfrm>
            <a:off x="5123111" y="2466409"/>
            <a:ext cx="54864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6C3289-D5CA-CB18-2EEC-17570D035F3E}"/>
              </a:ext>
            </a:extLst>
          </p:cNvPr>
          <p:cNvSpPr/>
          <p:nvPr/>
        </p:nvSpPr>
        <p:spPr>
          <a:xfrm>
            <a:off x="274320" y="-182880"/>
            <a:ext cx="3657600" cy="722376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 Diagonal Corner Rectangle 5">
            <a:extLst>
              <a:ext uri="{FF2B5EF4-FFF2-40B4-BE49-F238E27FC236}">
                <a16:creationId xmlns:a16="http://schemas.microsoft.com/office/drawing/2014/main" id="{7B62F413-E6EF-AE92-7280-38C61629149C}"/>
              </a:ext>
            </a:extLst>
          </p:cNvPr>
          <p:cNvSpPr/>
          <p:nvPr/>
        </p:nvSpPr>
        <p:spPr>
          <a:xfrm>
            <a:off x="365760" y="5760720"/>
            <a:ext cx="3474720" cy="914400"/>
          </a:xfrm>
          <a:prstGeom prst="round2Diag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fact(4)</a:t>
            </a:r>
          </a:p>
        </p:txBody>
      </p:sp>
      <p:sp>
        <p:nvSpPr>
          <p:cNvPr id="7" name="Round Diagonal Corner Rectangle 6">
            <a:extLst>
              <a:ext uri="{FF2B5EF4-FFF2-40B4-BE49-F238E27FC236}">
                <a16:creationId xmlns:a16="http://schemas.microsoft.com/office/drawing/2014/main" id="{246F3838-BE46-32F7-4EE5-9BD14BA723A3}"/>
              </a:ext>
            </a:extLst>
          </p:cNvPr>
          <p:cNvSpPr/>
          <p:nvPr/>
        </p:nvSpPr>
        <p:spPr>
          <a:xfrm>
            <a:off x="365760" y="4660969"/>
            <a:ext cx="3474720" cy="914400"/>
          </a:xfrm>
          <a:prstGeom prst="round2Diag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4 * fact(3)</a:t>
            </a:r>
          </a:p>
        </p:txBody>
      </p:sp>
      <p:sp>
        <p:nvSpPr>
          <p:cNvPr id="9" name="Round Diagonal Corner Rectangle 8">
            <a:extLst>
              <a:ext uri="{FF2B5EF4-FFF2-40B4-BE49-F238E27FC236}">
                <a16:creationId xmlns:a16="http://schemas.microsoft.com/office/drawing/2014/main" id="{370BE9CE-BC49-5BBC-9A02-BEA4EAB2ABE3}"/>
              </a:ext>
            </a:extLst>
          </p:cNvPr>
          <p:cNvSpPr/>
          <p:nvPr/>
        </p:nvSpPr>
        <p:spPr>
          <a:xfrm>
            <a:off x="365760" y="3566160"/>
            <a:ext cx="3474720" cy="914400"/>
          </a:xfrm>
          <a:prstGeom prst="round2Diag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 * fact(2)</a:t>
            </a:r>
          </a:p>
        </p:txBody>
      </p:sp>
      <p:sp>
        <p:nvSpPr>
          <p:cNvPr id="10" name="Round Diagonal Corner Rectangle 9">
            <a:extLst>
              <a:ext uri="{FF2B5EF4-FFF2-40B4-BE49-F238E27FC236}">
                <a16:creationId xmlns:a16="http://schemas.microsoft.com/office/drawing/2014/main" id="{F796CA77-0078-0FE6-70A9-4F8DCAB647CD}"/>
              </a:ext>
            </a:extLst>
          </p:cNvPr>
          <p:cNvSpPr/>
          <p:nvPr/>
        </p:nvSpPr>
        <p:spPr>
          <a:xfrm>
            <a:off x="365760" y="2468880"/>
            <a:ext cx="3474720" cy="914400"/>
          </a:xfrm>
          <a:prstGeom prst="round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 * fact(1)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5D5593-8AF0-0CB7-69EF-8192E0CC243F}"/>
              </a:ext>
            </a:extLst>
          </p:cNvPr>
          <p:cNvSpPr/>
          <p:nvPr/>
        </p:nvSpPr>
        <p:spPr>
          <a:xfrm>
            <a:off x="2331720" y="1643449"/>
            <a:ext cx="54864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07A5C8B-FE70-C43B-87D8-BF89EE781C02}"/>
              </a:ext>
            </a:extLst>
          </p:cNvPr>
          <p:cNvSpPr/>
          <p:nvPr/>
        </p:nvSpPr>
        <p:spPr>
          <a:xfrm>
            <a:off x="4023360" y="2466409"/>
            <a:ext cx="54864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4B831B5-3E92-2534-F2BE-155740F7E22E}"/>
              </a:ext>
            </a:extLst>
          </p:cNvPr>
          <p:cNvSpPr/>
          <p:nvPr/>
        </p:nvSpPr>
        <p:spPr>
          <a:xfrm>
            <a:off x="4572000" y="2466409"/>
            <a:ext cx="54864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*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A438C10-02FA-C045-42FD-BC101EDBC419}"/>
              </a:ext>
            </a:extLst>
          </p:cNvPr>
          <p:cNvSpPr/>
          <p:nvPr/>
        </p:nvSpPr>
        <p:spPr>
          <a:xfrm>
            <a:off x="6217920" y="2466409"/>
            <a:ext cx="54864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2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C2B9921-5E56-E4D8-3737-0371C1D8C7CC}"/>
              </a:ext>
            </a:extLst>
          </p:cNvPr>
          <p:cNvSpPr/>
          <p:nvPr/>
        </p:nvSpPr>
        <p:spPr>
          <a:xfrm>
            <a:off x="5666809" y="2466409"/>
            <a:ext cx="54864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=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DDE068-EA4F-5B4C-916E-A98E1544A2C5}"/>
              </a:ext>
            </a:extLst>
          </p:cNvPr>
          <p:cNvSpPr/>
          <p:nvPr/>
        </p:nvSpPr>
        <p:spPr>
          <a:xfrm>
            <a:off x="4785360" y="365760"/>
            <a:ext cx="4572000" cy="914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69CEDF-D07F-D0E9-A512-B76B8BF4BA1F}"/>
              </a:ext>
            </a:extLst>
          </p:cNvPr>
          <p:cNvSpPr txBox="1"/>
          <p:nvPr/>
        </p:nvSpPr>
        <p:spPr>
          <a:xfrm>
            <a:off x="4876800" y="457200"/>
            <a:ext cx="610423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 * </a:t>
            </a:r>
            <a:r>
              <a:rPr lang="en-US" sz="48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fact(</a:t>
            </a:r>
            <a:r>
              <a:rPr lang="en-US" sz="4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  <a:r>
              <a:rPr lang="en-US" sz="48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910443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0 L 0.11328 0 C 0.16419 0 0.22891 0.03218 0.22891 0.05856 L 0.22891 0.11991 " pathEditMode="relative" rAng="0" ptsTypes="AAAA">
                                      <p:cBhvr>
                                        <p:cTn id="1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45" y="5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1.11111E-6 L -0.16107 1.11111E-6 C -0.23268 1.11111E-6 -0.31849 0.01042 -0.31849 0.01944 L -0.31849 0.04005 " pathEditMode="relative" rAng="0" ptsTypes="AAAA">
                                      <p:cBhvr>
                                        <p:cTn id="2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924" y="1991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47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10" grpId="0" animBg="1"/>
      <p:bldP spid="13" grpId="0" animBg="1"/>
      <p:bldP spid="13" grpId="1" animBg="1"/>
      <p:bldP spid="19" grpId="0" animBg="1"/>
      <p:bldP spid="19" grpId="1" animBg="1"/>
      <p:bldP spid="21" grpId="0" animBg="1"/>
      <p:bldP spid="21" grpId="1" animBg="1"/>
      <p:bldP spid="23" grpId="0" animBg="1"/>
      <p:bldP spid="23" grpId="1" animBg="1"/>
      <p:bldP spid="36" grpId="0" animBg="1"/>
      <p:bldP spid="36" grpId="1" animBg="1"/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0C06846-FE09-EE0E-6971-0DB1056CF3C0}"/>
              </a:ext>
            </a:extLst>
          </p:cNvPr>
          <p:cNvSpPr/>
          <p:nvPr/>
        </p:nvSpPr>
        <p:spPr>
          <a:xfrm>
            <a:off x="2331720" y="3835538"/>
            <a:ext cx="54864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5B3396A-9482-395A-6762-2192E4F3CF4A}"/>
              </a:ext>
            </a:extLst>
          </p:cNvPr>
          <p:cNvSpPr/>
          <p:nvPr/>
        </p:nvSpPr>
        <p:spPr>
          <a:xfrm>
            <a:off x="5123111" y="3563689"/>
            <a:ext cx="54864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6C3289-D5CA-CB18-2EEC-17570D035F3E}"/>
              </a:ext>
            </a:extLst>
          </p:cNvPr>
          <p:cNvSpPr/>
          <p:nvPr/>
        </p:nvSpPr>
        <p:spPr>
          <a:xfrm>
            <a:off x="274320" y="-182880"/>
            <a:ext cx="3657600" cy="722376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 Diagonal Corner Rectangle 5">
            <a:extLst>
              <a:ext uri="{FF2B5EF4-FFF2-40B4-BE49-F238E27FC236}">
                <a16:creationId xmlns:a16="http://schemas.microsoft.com/office/drawing/2014/main" id="{7B62F413-E6EF-AE92-7280-38C61629149C}"/>
              </a:ext>
            </a:extLst>
          </p:cNvPr>
          <p:cNvSpPr/>
          <p:nvPr/>
        </p:nvSpPr>
        <p:spPr>
          <a:xfrm>
            <a:off x="365760" y="5760720"/>
            <a:ext cx="3474720" cy="914400"/>
          </a:xfrm>
          <a:prstGeom prst="round2Diag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fact(4)</a:t>
            </a:r>
          </a:p>
        </p:txBody>
      </p:sp>
      <p:sp>
        <p:nvSpPr>
          <p:cNvPr id="7" name="Round Diagonal Corner Rectangle 6">
            <a:extLst>
              <a:ext uri="{FF2B5EF4-FFF2-40B4-BE49-F238E27FC236}">
                <a16:creationId xmlns:a16="http://schemas.microsoft.com/office/drawing/2014/main" id="{246F3838-BE46-32F7-4EE5-9BD14BA723A3}"/>
              </a:ext>
            </a:extLst>
          </p:cNvPr>
          <p:cNvSpPr/>
          <p:nvPr/>
        </p:nvSpPr>
        <p:spPr>
          <a:xfrm>
            <a:off x="365760" y="4660969"/>
            <a:ext cx="3474720" cy="914400"/>
          </a:xfrm>
          <a:prstGeom prst="round2Diag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4 * fact(3)</a:t>
            </a:r>
          </a:p>
        </p:txBody>
      </p:sp>
      <p:sp>
        <p:nvSpPr>
          <p:cNvPr id="9" name="Round Diagonal Corner Rectangle 8">
            <a:extLst>
              <a:ext uri="{FF2B5EF4-FFF2-40B4-BE49-F238E27FC236}">
                <a16:creationId xmlns:a16="http://schemas.microsoft.com/office/drawing/2014/main" id="{370BE9CE-BC49-5BBC-9A02-BEA4EAB2ABE3}"/>
              </a:ext>
            </a:extLst>
          </p:cNvPr>
          <p:cNvSpPr/>
          <p:nvPr/>
        </p:nvSpPr>
        <p:spPr>
          <a:xfrm>
            <a:off x="365760" y="3566160"/>
            <a:ext cx="3474720" cy="914400"/>
          </a:xfrm>
          <a:prstGeom prst="round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 * fact(2)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5D5593-8AF0-0CB7-69EF-8192E0CC243F}"/>
              </a:ext>
            </a:extLst>
          </p:cNvPr>
          <p:cNvSpPr/>
          <p:nvPr/>
        </p:nvSpPr>
        <p:spPr>
          <a:xfrm>
            <a:off x="2331720" y="2740729"/>
            <a:ext cx="54864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07A5C8B-FE70-C43B-87D8-BF89EE781C02}"/>
              </a:ext>
            </a:extLst>
          </p:cNvPr>
          <p:cNvSpPr/>
          <p:nvPr/>
        </p:nvSpPr>
        <p:spPr>
          <a:xfrm>
            <a:off x="4023360" y="3563689"/>
            <a:ext cx="54864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4B831B5-3E92-2534-F2BE-155740F7E22E}"/>
              </a:ext>
            </a:extLst>
          </p:cNvPr>
          <p:cNvSpPr/>
          <p:nvPr/>
        </p:nvSpPr>
        <p:spPr>
          <a:xfrm>
            <a:off x="4572000" y="3563689"/>
            <a:ext cx="54864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*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A438C10-02FA-C045-42FD-BC101EDBC419}"/>
              </a:ext>
            </a:extLst>
          </p:cNvPr>
          <p:cNvSpPr/>
          <p:nvPr/>
        </p:nvSpPr>
        <p:spPr>
          <a:xfrm>
            <a:off x="6217920" y="3563689"/>
            <a:ext cx="54864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6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C2B9921-5E56-E4D8-3737-0371C1D8C7CC}"/>
              </a:ext>
            </a:extLst>
          </p:cNvPr>
          <p:cNvSpPr/>
          <p:nvPr/>
        </p:nvSpPr>
        <p:spPr>
          <a:xfrm>
            <a:off x="5666809" y="3563689"/>
            <a:ext cx="54864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=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0A02AE1-CF5E-63CB-58CC-4BF44ED91E97}"/>
              </a:ext>
            </a:extLst>
          </p:cNvPr>
          <p:cNvSpPr/>
          <p:nvPr/>
        </p:nvSpPr>
        <p:spPr>
          <a:xfrm>
            <a:off x="4785360" y="365760"/>
            <a:ext cx="4572000" cy="914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A77D5D-5E33-2276-7B9B-6A89775A81E2}"/>
              </a:ext>
            </a:extLst>
          </p:cNvPr>
          <p:cNvSpPr txBox="1"/>
          <p:nvPr/>
        </p:nvSpPr>
        <p:spPr>
          <a:xfrm>
            <a:off x="4876800" y="457200"/>
            <a:ext cx="610423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 * </a:t>
            </a:r>
            <a:r>
              <a:rPr lang="en-US" sz="48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fact(</a:t>
            </a:r>
            <a:r>
              <a:rPr lang="en-US" sz="4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</a:t>
            </a:r>
            <a:r>
              <a:rPr lang="en-US" sz="48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507924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3.7037E-6 L 0.11328 -3.7037E-6 C 0.16419 -3.7037E-6 0.22891 0.03218 0.22891 0.05857 L 0.22891 0.11991 " pathEditMode="relative" rAng="0" ptsTypes="AAAA">
                                      <p:cBhvr>
                                        <p:cTn id="1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45" y="5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2.59259E-6 L -0.16107 -2.59259E-6 C -0.23268 -2.59259E-6 -0.31849 0.01042 -0.31849 0.01945 L -0.31849 0.04005 " pathEditMode="relative" rAng="0" ptsTypes="AAAA">
                                      <p:cBhvr>
                                        <p:cTn id="2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924" y="1991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9" grpId="0" animBg="1"/>
      <p:bldP spid="13" grpId="0" animBg="1"/>
      <p:bldP spid="13" grpId="1" animBg="1"/>
      <p:bldP spid="19" grpId="0" animBg="1"/>
      <p:bldP spid="19" grpId="1" animBg="1"/>
      <p:bldP spid="21" grpId="0" animBg="1"/>
      <p:bldP spid="21" grpId="1" animBg="1"/>
      <p:bldP spid="23" grpId="0" animBg="1"/>
      <p:bldP spid="23" grpId="1" animBg="1"/>
      <p:bldP spid="36" grpId="0" animBg="1"/>
      <p:bldP spid="36" grpId="1" animBg="1"/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0C06846-FE09-EE0E-6971-0DB1056CF3C0}"/>
              </a:ext>
            </a:extLst>
          </p:cNvPr>
          <p:cNvSpPr/>
          <p:nvPr/>
        </p:nvSpPr>
        <p:spPr>
          <a:xfrm>
            <a:off x="1737360" y="4937760"/>
            <a:ext cx="73152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5B3396A-9482-395A-6762-2192E4F3CF4A}"/>
              </a:ext>
            </a:extLst>
          </p:cNvPr>
          <p:cNvSpPr/>
          <p:nvPr/>
        </p:nvSpPr>
        <p:spPr>
          <a:xfrm>
            <a:off x="5123111" y="4660969"/>
            <a:ext cx="54864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6C3289-D5CA-CB18-2EEC-17570D035F3E}"/>
              </a:ext>
            </a:extLst>
          </p:cNvPr>
          <p:cNvSpPr/>
          <p:nvPr/>
        </p:nvSpPr>
        <p:spPr>
          <a:xfrm>
            <a:off x="274320" y="-182880"/>
            <a:ext cx="3657600" cy="722376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 Diagonal Corner Rectangle 5">
            <a:extLst>
              <a:ext uri="{FF2B5EF4-FFF2-40B4-BE49-F238E27FC236}">
                <a16:creationId xmlns:a16="http://schemas.microsoft.com/office/drawing/2014/main" id="{7B62F413-E6EF-AE92-7280-38C61629149C}"/>
              </a:ext>
            </a:extLst>
          </p:cNvPr>
          <p:cNvSpPr/>
          <p:nvPr/>
        </p:nvSpPr>
        <p:spPr>
          <a:xfrm>
            <a:off x="365760" y="5760720"/>
            <a:ext cx="3474720" cy="914400"/>
          </a:xfrm>
          <a:prstGeom prst="round2Diag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fact(4)</a:t>
            </a:r>
          </a:p>
        </p:txBody>
      </p:sp>
      <p:sp>
        <p:nvSpPr>
          <p:cNvPr id="7" name="Round Diagonal Corner Rectangle 6">
            <a:extLst>
              <a:ext uri="{FF2B5EF4-FFF2-40B4-BE49-F238E27FC236}">
                <a16:creationId xmlns:a16="http://schemas.microsoft.com/office/drawing/2014/main" id="{246F3838-BE46-32F7-4EE5-9BD14BA723A3}"/>
              </a:ext>
            </a:extLst>
          </p:cNvPr>
          <p:cNvSpPr/>
          <p:nvPr/>
        </p:nvSpPr>
        <p:spPr>
          <a:xfrm>
            <a:off x="365760" y="4660969"/>
            <a:ext cx="3474720" cy="914400"/>
          </a:xfrm>
          <a:prstGeom prst="round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4 * fact(3)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5D5593-8AF0-0CB7-69EF-8192E0CC243F}"/>
              </a:ext>
            </a:extLst>
          </p:cNvPr>
          <p:cNvSpPr/>
          <p:nvPr/>
        </p:nvSpPr>
        <p:spPr>
          <a:xfrm>
            <a:off x="2331720" y="3838009"/>
            <a:ext cx="54864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6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07A5C8B-FE70-C43B-87D8-BF89EE781C02}"/>
              </a:ext>
            </a:extLst>
          </p:cNvPr>
          <p:cNvSpPr/>
          <p:nvPr/>
        </p:nvSpPr>
        <p:spPr>
          <a:xfrm>
            <a:off x="4023360" y="4660969"/>
            <a:ext cx="54864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4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4B831B5-3E92-2534-F2BE-155740F7E22E}"/>
              </a:ext>
            </a:extLst>
          </p:cNvPr>
          <p:cNvSpPr/>
          <p:nvPr/>
        </p:nvSpPr>
        <p:spPr>
          <a:xfrm>
            <a:off x="4572000" y="4660969"/>
            <a:ext cx="54864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*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A438C10-02FA-C045-42FD-BC101EDBC419}"/>
              </a:ext>
            </a:extLst>
          </p:cNvPr>
          <p:cNvSpPr/>
          <p:nvPr/>
        </p:nvSpPr>
        <p:spPr>
          <a:xfrm>
            <a:off x="6217920" y="4660969"/>
            <a:ext cx="73152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24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C2B9921-5E56-E4D8-3737-0371C1D8C7CC}"/>
              </a:ext>
            </a:extLst>
          </p:cNvPr>
          <p:cNvSpPr/>
          <p:nvPr/>
        </p:nvSpPr>
        <p:spPr>
          <a:xfrm>
            <a:off x="5666809" y="4660969"/>
            <a:ext cx="54864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=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F43B03-3F48-B40B-9764-6142C37B962F}"/>
              </a:ext>
            </a:extLst>
          </p:cNvPr>
          <p:cNvSpPr/>
          <p:nvPr/>
        </p:nvSpPr>
        <p:spPr>
          <a:xfrm>
            <a:off x="4785360" y="365760"/>
            <a:ext cx="4572000" cy="914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3CFFA3-B5DA-36EC-1B2C-A9EBCEFD00ED}"/>
              </a:ext>
            </a:extLst>
          </p:cNvPr>
          <p:cNvSpPr txBox="1"/>
          <p:nvPr/>
        </p:nvSpPr>
        <p:spPr>
          <a:xfrm>
            <a:off x="4876800" y="457200"/>
            <a:ext cx="610423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4 * </a:t>
            </a:r>
            <a:r>
              <a:rPr lang="en-US" sz="48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fact(</a:t>
            </a:r>
            <a:r>
              <a:rPr lang="en-US" sz="4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</a:t>
            </a:r>
            <a:r>
              <a:rPr lang="en-US" sz="48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857610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1.11111E-6 L 0.11328 1.11111E-6 C 0.16419 1.11111E-6 0.22891 0.03217 0.22891 0.05856 L 0.22891 0.11991 " pathEditMode="relative" rAng="0" ptsTypes="AAAA">
                                      <p:cBhvr>
                                        <p:cTn id="1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45" y="5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3.7037E-6 L -0.18554 3.7037E-6 C -0.26796 3.7037E-6 -0.36666 0.01041 -0.36666 0.01944 L -0.36666 0.04027 " pathEditMode="relative" rAng="0" ptsTypes="AAAA">
                                      <p:cBhvr>
                                        <p:cTn id="2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333" y="2014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7" grpId="0" animBg="1"/>
      <p:bldP spid="13" grpId="0" animBg="1"/>
      <p:bldP spid="13" grpId="1" animBg="1"/>
      <p:bldP spid="19" grpId="0" animBg="1"/>
      <p:bldP spid="19" grpId="1" animBg="1"/>
      <p:bldP spid="21" grpId="0" animBg="1"/>
      <p:bldP spid="21" grpId="1" animBg="1"/>
      <p:bldP spid="23" grpId="0" animBg="1"/>
      <p:bldP spid="23" grpId="1" animBg="1"/>
      <p:bldP spid="36" grpId="0" animBg="1"/>
      <p:bldP spid="36" grpId="1" animBg="1"/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76C3289-D5CA-CB18-2EEC-17570D035F3E}"/>
              </a:ext>
            </a:extLst>
          </p:cNvPr>
          <p:cNvSpPr/>
          <p:nvPr/>
        </p:nvSpPr>
        <p:spPr>
          <a:xfrm>
            <a:off x="274320" y="-182880"/>
            <a:ext cx="3657600" cy="722376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 Diagonal Corner Rectangle 5">
            <a:extLst>
              <a:ext uri="{FF2B5EF4-FFF2-40B4-BE49-F238E27FC236}">
                <a16:creationId xmlns:a16="http://schemas.microsoft.com/office/drawing/2014/main" id="{7B62F413-E6EF-AE92-7280-38C61629149C}"/>
              </a:ext>
            </a:extLst>
          </p:cNvPr>
          <p:cNvSpPr/>
          <p:nvPr/>
        </p:nvSpPr>
        <p:spPr>
          <a:xfrm>
            <a:off x="365760" y="5760720"/>
            <a:ext cx="3474720" cy="914400"/>
          </a:xfrm>
          <a:prstGeom prst="round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fact(4)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A438C10-02FA-C045-42FD-BC101EDBC419}"/>
              </a:ext>
            </a:extLst>
          </p:cNvPr>
          <p:cNvSpPr/>
          <p:nvPr/>
        </p:nvSpPr>
        <p:spPr>
          <a:xfrm>
            <a:off x="1737360" y="4936524"/>
            <a:ext cx="73152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24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F43B03-3F48-B40B-9764-6142C37B962F}"/>
              </a:ext>
            </a:extLst>
          </p:cNvPr>
          <p:cNvSpPr/>
          <p:nvPr/>
        </p:nvSpPr>
        <p:spPr>
          <a:xfrm>
            <a:off x="4785360" y="365760"/>
            <a:ext cx="4572000" cy="914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3CFFA3-B5DA-36EC-1B2C-A9EBCEFD00ED}"/>
              </a:ext>
            </a:extLst>
          </p:cNvPr>
          <p:cNvSpPr txBox="1"/>
          <p:nvPr/>
        </p:nvSpPr>
        <p:spPr>
          <a:xfrm>
            <a:off x="4876800" y="457200"/>
            <a:ext cx="610423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fact(</a:t>
            </a:r>
            <a:r>
              <a:rPr lang="en-US" sz="4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4</a:t>
            </a:r>
            <a:r>
              <a:rPr lang="en-US" sz="48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  <a:endParaRPr lang="en-US" sz="4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07B2A2-4C17-7818-DDBC-9A002EC223B4}"/>
              </a:ext>
            </a:extLst>
          </p:cNvPr>
          <p:cNvSpPr txBox="1"/>
          <p:nvPr/>
        </p:nvSpPr>
        <p:spPr>
          <a:xfrm>
            <a:off x="7589520" y="457200"/>
            <a:ext cx="191529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 24</a:t>
            </a:r>
          </a:p>
        </p:txBody>
      </p:sp>
    </p:spTree>
    <p:extLst>
      <p:ext uri="{BB962C8B-B14F-4D97-AF65-F5344CB8AC3E}">
        <p14:creationId xmlns:p14="http://schemas.microsoft.com/office/powerpoint/2010/main" val="1629348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406A20FF-380F-3122-5182-C14AF279CFAA}"/>
              </a:ext>
            </a:extLst>
          </p:cNvPr>
          <p:cNvSpPr/>
          <p:nvPr/>
        </p:nvSpPr>
        <p:spPr>
          <a:xfrm>
            <a:off x="4023360" y="5760720"/>
            <a:ext cx="73152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DBF29DC-04A0-E76E-CB2F-348DB4629AEC}"/>
              </a:ext>
            </a:extLst>
          </p:cNvPr>
          <p:cNvSpPr/>
          <p:nvPr/>
        </p:nvSpPr>
        <p:spPr>
          <a:xfrm>
            <a:off x="5120640" y="4663440"/>
            <a:ext cx="54864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5B3396A-9482-395A-6762-2192E4F3CF4A}"/>
              </a:ext>
            </a:extLst>
          </p:cNvPr>
          <p:cNvSpPr/>
          <p:nvPr/>
        </p:nvSpPr>
        <p:spPr>
          <a:xfrm>
            <a:off x="5123111" y="1371600"/>
            <a:ext cx="54864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60F95EC-2D43-AB36-28DC-F87B260E3087}"/>
              </a:ext>
            </a:extLst>
          </p:cNvPr>
          <p:cNvSpPr/>
          <p:nvPr/>
        </p:nvSpPr>
        <p:spPr>
          <a:xfrm>
            <a:off x="5120640" y="2471351"/>
            <a:ext cx="54864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75420EF-D880-85E9-6405-CB514E85EBAD}"/>
              </a:ext>
            </a:extLst>
          </p:cNvPr>
          <p:cNvSpPr/>
          <p:nvPr/>
        </p:nvSpPr>
        <p:spPr>
          <a:xfrm>
            <a:off x="5120640" y="3566160"/>
            <a:ext cx="54864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6C3289-D5CA-CB18-2EEC-17570D035F3E}"/>
              </a:ext>
            </a:extLst>
          </p:cNvPr>
          <p:cNvSpPr/>
          <p:nvPr/>
        </p:nvSpPr>
        <p:spPr>
          <a:xfrm>
            <a:off x="274320" y="-182880"/>
            <a:ext cx="3657600" cy="722376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 Diagonal Corner Rectangle 5">
            <a:extLst>
              <a:ext uri="{FF2B5EF4-FFF2-40B4-BE49-F238E27FC236}">
                <a16:creationId xmlns:a16="http://schemas.microsoft.com/office/drawing/2014/main" id="{7B62F413-E6EF-AE92-7280-38C61629149C}"/>
              </a:ext>
            </a:extLst>
          </p:cNvPr>
          <p:cNvSpPr/>
          <p:nvPr/>
        </p:nvSpPr>
        <p:spPr>
          <a:xfrm>
            <a:off x="365760" y="5760720"/>
            <a:ext cx="3474720" cy="914400"/>
          </a:xfrm>
          <a:prstGeom prst="round2Diag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fact(4)</a:t>
            </a:r>
          </a:p>
        </p:txBody>
      </p:sp>
      <p:sp>
        <p:nvSpPr>
          <p:cNvPr id="7" name="Round Diagonal Corner Rectangle 6">
            <a:extLst>
              <a:ext uri="{FF2B5EF4-FFF2-40B4-BE49-F238E27FC236}">
                <a16:creationId xmlns:a16="http://schemas.microsoft.com/office/drawing/2014/main" id="{246F3838-BE46-32F7-4EE5-9BD14BA723A3}"/>
              </a:ext>
            </a:extLst>
          </p:cNvPr>
          <p:cNvSpPr/>
          <p:nvPr/>
        </p:nvSpPr>
        <p:spPr>
          <a:xfrm>
            <a:off x="365760" y="4660969"/>
            <a:ext cx="3474720" cy="914400"/>
          </a:xfrm>
          <a:prstGeom prst="round2Diag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4 * fact(3)</a:t>
            </a:r>
          </a:p>
        </p:txBody>
      </p:sp>
      <p:sp>
        <p:nvSpPr>
          <p:cNvPr id="9" name="Round Diagonal Corner Rectangle 8">
            <a:extLst>
              <a:ext uri="{FF2B5EF4-FFF2-40B4-BE49-F238E27FC236}">
                <a16:creationId xmlns:a16="http://schemas.microsoft.com/office/drawing/2014/main" id="{370BE9CE-BC49-5BBC-9A02-BEA4EAB2ABE3}"/>
              </a:ext>
            </a:extLst>
          </p:cNvPr>
          <p:cNvSpPr/>
          <p:nvPr/>
        </p:nvSpPr>
        <p:spPr>
          <a:xfrm>
            <a:off x="365760" y="3566160"/>
            <a:ext cx="3474720" cy="914400"/>
          </a:xfrm>
          <a:prstGeom prst="round2Diag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 * fact(2)</a:t>
            </a:r>
          </a:p>
        </p:txBody>
      </p:sp>
      <p:sp>
        <p:nvSpPr>
          <p:cNvPr id="10" name="Round Diagonal Corner Rectangle 9">
            <a:extLst>
              <a:ext uri="{FF2B5EF4-FFF2-40B4-BE49-F238E27FC236}">
                <a16:creationId xmlns:a16="http://schemas.microsoft.com/office/drawing/2014/main" id="{F796CA77-0078-0FE6-70A9-4F8DCAB647CD}"/>
              </a:ext>
            </a:extLst>
          </p:cNvPr>
          <p:cNvSpPr/>
          <p:nvPr/>
        </p:nvSpPr>
        <p:spPr>
          <a:xfrm>
            <a:off x="365760" y="2468880"/>
            <a:ext cx="3474720" cy="914400"/>
          </a:xfrm>
          <a:prstGeom prst="round2Diag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 * fact(1)</a:t>
            </a:r>
          </a:p>
        </p:txBody>
      </p:sp>
      <p:sp>
        <p:nvSpPr>
          <p:cNvPr id="11" name="Round Diagonal Corner Rectangle 10">
            <a:extLst>
              <a:ext uri="{FF2B5EF4-FFF2-40B4-BE49-F238E27FC236}">
                <a16:creationId xmlns:a16="http://schemas.microsoft.com/office/drawing/2014/main" id="{A544CDE3-4795-9584-F42C-A5B44D940FD3}"/>
              </a:ext>
            </a:extLst>
          </p:cNvPr>
          <p:cNvSpPr/>
          <p:nvPr/>
        </p:nvSpPr>
        <p:spPr>
          <a:xfrm>
            <a:off x="365760" y="1371600"/>
            <a:ext cx="3474720" cy="914400"/>
          </a:xfrm>
          <a:prstGeom prst="round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 * fact(0)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5D5593-8AF0-0CB7-69EF-8192E0CC243F}"/>
              </a:ext>
            </a:extLst>
          </p:cNvPr>
          <p:cNvSpPr/>
          <p:nvPr/>
        </p:nvSpPr>
        <p:spPr>
          <a:xfrm>
            <a:off x="2331720" y="548640"/>
            <a:ext cx="54864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FD74015-E97A-9823-219A-3849490C9038}"/>
              </a:ext>
            </a:extLst>
          </p:cNvPr>
          <p:cNvSpPr txBox="1"/>
          <p:nvPr/>
        </p:nvSpPr>
        <p:spPr>
          <a:xfrm>
            <a:off x="7315200" y="182880"/>
            <a:ext cx="4663440" cy="2011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</a:t>
            </a:r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fact(</a:t>
            </a:r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if</a:t>
            </a:r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n == 0:</a:t>
            </a:r>
            <a:endParaRPr lang="en-US" sz="2400" dirty="0">
              <a:solidFill>
                <a:schemeClr val="accent6">
                  <a:lumMod val="7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</a:t>
            </a:r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1</a:t>
            </a:r>
          </a:p>
          <a:p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else</a:t>
            </a:r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  <a:endParaRPr lang="en-US" sz="2400" dirty="0">
              <a:solidFill>
                <a:schemeClr val="accent6">
                  <a:lumMod val="7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</a:t>
            </a:r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n * fact(n-1)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07A5C8B-FE70-C43B-87D8-BF89EE781C02}"/>
              </a:ext>
            </a:extLst>
          </p:cNvPr>
          <p:cNvSpPr/>
          <p:nvPr/>
        </p:nvSpPr>
        <p:spPr>
          <a:xfrm>
            <a:off x="4023360" y="1371600"/>
            <a:ext cx="54864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4B831B5-3E92-2534-F2BE-155740F7E22E}"/>
              </a:ext>
            </a:extLst>
          </p:cNvPr>
          <p:cNvSpPr/>
          <p:nvPr/>
        </p:nvSpPr>
        <p:spPr>
          <a:xfrm>
            <a:off x="4572000" y="1371600"/>
            <a:ext cx="54864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*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A438C10-02FA-C045-42FD-BC101EDBC419}"/>
              </a:ext>
            </a:extLst>
          </p:cNvPr>
          <p:cNvSpPr/>
          <p:nvPr/>
        </p:nvSpPr>
        <p:spPr>
          <a:xfrm>
            <a:off x="6217920" y="1371600"/>
            <a:ext cx="54864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D2EF03C-4CB1-6CC6-11B5-CD80B039A8DB}"/>
              </a:ext>
            </a:extLst>
          </p:cNvPr>
          <p:cNvSpPr/>
          <p:nvPr/>
        </p:nvSpPr>
        <p:spPr>
          <a:xfrm>
            <a:off x="4023360" y="2468880"/>
            <a:ext cx="54864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602DDD8-514E-1C45-AFCE-29FC44B9ACAD}"/>
              </a:ext>
            </a:extLst>
          </p:cNvPr>
          <p:cNvSpPr/>
          <p:nvPr/>
        </p:nvSpPr>
        <p:spPr>
          <a:xfrm>
            <a:off x="4572000" y="2468880"/>
            <a:ext cx="54864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*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5A8FDB2-A218-C38A-2802-59389B936C76}"/>
              </a:ext>
            </a:extLst>
          </p:cNvPr>
          <p:cNvSpPr/>
          <p:nvPr/>
        </p:nvSpPr>
        <p:spPr>
          <a:xfrm>
            <a:off x="6215449" y="2468880"/>
            <a:ext cx="54864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3ABC3E7-8968-B12A-9681-B2595AA62B56}"/>
              </a:ext>
            </a:extLst>
          </p:cNvPr>
          <p:cNvSpPr/>
          <p:nvPr/>
        </p:nvSpPr>
        <p:spPr>
          <a:xfrm>
            <a:off x="4023360" y="3566160"/>
            <a:ext cx="54864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FBDEE61-578A-7AF9-DDE9-C19BE987B302}"/>
              </a:ext>
            </a:extLst>
          </p:cNvPr>
          <p:cNvSpPr/>
          <p:nvPr/>
        </p:nvSpPr>
        <p:spPr>
          <a:xfrm>
            <a:off x="4572000" y="3566160"/>
            <a:ext cx="54864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*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F92E2C6-E871-950C-4F4D-33F9C143A6EF}"/>
              </a:ext>
            </a:extLst>
          </p:cNvPr>
          <p:cNvSpPr/>
          <p:nvPr/>
        </p:nvSpPr>
        <p:spPr>
          <a:xfrm>
            <a:off x="6215449" y="3566160"/>
            <a:ext cx="54864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6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207FEDA-A31B-EA9A-FD10-4432D816F8A1}"/>
              </a:ext>
            </a:extLst>
          </p:cNvPr>
          <p:cNvSpPr/>
          <p:nvPr/>
        </p:nvSpPr>
        <p:spPr>
          <a:xfrm>
            <a:off x="4023360" y="4663440"/>
            <a:ext cx="54864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4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AC8AD42-47ED-AA07-084F-5A6E68A389D5}"/>
              </a:ext>
            </a:extLst>
          </p:cNvPr>
          <p:cNvSpPr/>
          <p:nvPr/>
        </p:nvSpPr>
        <p:spPr>
          <a:xfrm>
            <a:off x="4572000" y="4663440"/>
            <a:ext cx="54864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*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C2B9921-5E56-E4D8-3737-0371C1D8C7CC}"/>
              </a:ext>
            </a:extLst>
          </p:cNvPr>
          <p:cNvSpPr/>
          <p:nvPr/>
        </p:nvSpPr>
        <p:spPr>
          <a:xfrm>
            <a:off x="5666809" y="1371600"/>
            <a:ext cx="54864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=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398203E-1A98-D8F2-FEB1-63D8B4D63A66}"/>
              </a:ext>
            </a:extLst>
          </p:cNvPr>
          <p:cNvSpPr/>
          <p:nvPr/>
        </p:nvSpPr>
        <p:spPr>
          <a:xfrm>
            <a:off x="5666809" y="2468880"/>
            <a:ext cx="54864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=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A4A989F-74B1-994E-79AB-4B6EDD27C417}"/>
              </a:ext>
            </a:extLst>
          </p:cNvPr>
          <p:cNvSpPr/>
          <p:nvPr/>
        </p:nvSpPr>
        <p:spPr>
          <a:xfrm>
            <a:off x="5666809" y="3566160"/>
            <a:ext cx="54864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=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AD8C4D1-F0F5-5170-7779-78F2A6FDE148}"/>
              </a:ext>
            </a:extLst>
          </p:cNvPr>
          <p:cNvSpPr/>
          <p:nvPr/>
        </p:nvSpPr>
        <p:spPr>
          <a:xfrm>
            <a:off x="6217920" y="4663440"/>
            <a:ext cx="73152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24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9DA3202-05A6-B6DA-E2E9-707BDD58361D}"/>
              </a:ext>
            </a:extLst>
          </p:cNvPr>
          <p:cNvSpPr/>
          <p:nvPr/>
        </p:nvSpPr>
        <p:spPr>
          <a:xfrm>
            <a:off x="5666809" y="4663440"/>
            <a:ext cx="54864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=</a:t>
            </a:r>
          </a:p>
        </p:txBody>
      </p:sp>
      <p:sp>
        <p:nvSpPr>
          <p:cNvPr id="41" name="Round Diagonal Corner Rectangle 40">
            <a:extLst>
              <a:ext uri="{FF2B5EF4-FFF2-40B4-BE49-F238E27FC236}">
                <a16:creationId xmlns:a16="http://schemas.microsoft.com/office/drawing/2014/main" id="{506B85F5-9931-F2C7-0CC6-7FEDC5802D64}"/>
              </a:ext>
            </a:extLst>
          </p:cNvPr>
          <p:cNvSpPr/>
          <p:nvPr/>
        </p:nvSpPr>
        <p:spPr>
          <a:xfrm>
            <a:off x="7312728" y="2446638"/>
            <a:ext cx="4663439" cy="914400"/>
          </a:xfrm>
          <a:prstGeom prst="round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fact(4) = 24</a:t>
            </a:r>
          </a:p>
        </p:txBody>
      </p:sp>
    </p:spTree>
    <p:extLst>
      <p:ext uri="{BB962C8B-B14F-4D97-AF65-F5344CB8AC3E}">
        <p14:creationId xmlns:p14="http://schemas.microsoft.com/office/powerpoint/2010/main" val="2734837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7.40741E-7 L 0.11341 7.40741E-7 C 0.16446 7.40741E-7 0.22852 0.03241 0.22852 0.0588 L 0.22852 0.11921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19" y="59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3.33333E-6 L -0.04518 3.33333E-6 C -0.06549 3.33333E-6 -0.0901 0.04398 -0.0901 0.07986 L -0.0901 0.16041 " pathEditMode="relative" rAng="0" ptsTypes="AAAA">
                                      <p:cBhvr>
                                        <p:cTn id="1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05" y="80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7037E-7 L -0.04557 -3.7037E-7 C -0.06588 -3.7037E-7 -0.09036 0.04329 -0.09036 0.07963 L -0.09036 0.16019 " pathEditMode="relative" rAng="0" ptsTypes="AAAA">
                                      <p:cBhvr>
                                        <p:cTn id="1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18" y="80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4.07407E-6 L -0.0457 -4.07407E-6 C -0.06614 -4.07407E-6 -0.09036 0.04352 -0.09036 0.07963 L -0.09036 0.15996 " pathEditMode="relative" rAng="0" ptsTypes="AAAA">
                                      <p:cBhvr>
                                        <p:cTn id="1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18" y="79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7.40741E-7 L -0.09023 7.40741E-7 C -0.13086 7.40741E-7 -0.17994 0.04329 -0.17994 0.07917 L -0.17994 0.15926 " pathEditMode="relative" rAng="0" ptsTypes="AAAA">
                                      <p:cBhvr>
                                        <p:cTn id="22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97" y="79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3" grpId="0" animBg="1"/>
      <p:bldP spid="27" grpId="0" animBg="1"/>
      <p:bldP spid="31" grpId="0" animBg="1"/>
      <p:bldP spid="39" grpId="0" animBg="1"/>
      <p:bldP spid="4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406A20FF-380F-3122-5182-C14AF279CFAA}"/>
              </a:ext>
            </a:extLst>
          </p:cNvPr>
          <p:cNvSpPr/>
          <p:nvPr/>
        </p:nvSpPr>
        <p:spPr>
          <a:xfrm>
            <a:off x="4023360" y="5760720"/>
            <a:ext cx="73152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DBF29DC-04A0-E76E-CB2F-348DB4629AEC}"/>
              </a:ext>
            </a:extLst>
          </p:cNvPr>
          <p:cNvSpPr/>
          <p:nvPr/>
        </p:nvSpPr>
        <p:spPr>
          <a:xfrm>
            <a:off x="5120640" y="4663440"/>
            <a:ext cx="54864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5B3396A-9482-395A-6762-2192E4F3CF4A}"/>
              </a:ext>
            </a:extLst>
          </p:cNvPr>
          <p:cNvSpPr/>
          <p:nvPr/>
        </p:nvSpPr>
        <p:spPr>
          <a:xfrm>
            <a:off x="5123111" y="1371600"/>
            <a:ext cx="54864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60F95EC-2D43-AB36-28DC-F87B260E3087}"/>
              </a:ext>
            </a:extLst>
          </p:cNvPr>
          <p:cNvSpPr/>
          <p:nvPr/>
        </p:nvSpPr>
        <p:spPr>
          <a:xfrm>
            <a:off x="5120640" y="2471351"/>
            <a:ext cx="54864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75420EF-D880-85E9-6405-CB514E85EBAD}"/>
              </a:ext>
            </a:extLst>
          </p:cNvPr>
          <p:cNvSpPr/>
          <p:nvPr/>
        </p:nvSpPr>
        <p:spPr>
          <a:xfrm>
            <a:off x="5120640" y="3566160"/>
            <a:ext cx="54864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6C3289-D5CA-CB18-2EEC-17570D035F3E}"/>
              </a:ext>
            </a:extLst>
          </p:cNvPr>
          <p:cNvSpPr/>
          <p:nvPr/>
        </p:nvSpPr>
        <p:spPr>
          <a:xfrm>
            <a:off x="274320" y="-182880"/>
            <a:ext cx="3657600" cy="722376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 Diagonal Corner Rectangle 5">
            <a:extLst>
              <a:ext uri="{FF2B5EF4-FFF2-40B4-BE49-F238E27FC236}">
                <a16:creationId xmlns:a16="http://schemas.microsoft.com/office/drawing/2014/main" id="{7B62F413-E6EF-AE92-7280-38C61629149C}"/>
              </a:ext>
            </a:extLst>
          </p:cNvPr>
          <p:cNvSpPr/>
          <p:nvPr/>
        </p:nvSpPr>
        <p:spPr>
          <a:xfrm>
            <a:off x="365760" y="5760720"/>
            <a:ext cx="3474720" cy="914400"/>
          </a:xfrm>
          <a:prstGeom prst="round2Diag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fact(4)</a:t>
            </a:r>
          </a:p>
        </p:txBody>
      </p:sp>
      <p:sp>
        <p:nvSpPr>
          <p:cNvPr id="7" name="Round Diagonal Corner Rectangle 6">
            <a:extLst>
              <a:ext uri="{FF2B5EF4-FFF2-40B4-BE49-F238E27FC236}">
                <a16:creationId xmlns:a16="http://schemas.microsoft.com/office/drawing/2014/main" id="{246F3838-BE46-32F7-4EE5-9BD14BA723A3}"/>
              </a:ext>
            </a:extLst>
          </p:cNvPr>
          <p:cNvSpPr/>
          <p:nvPr/>
        </p:nvSpPr>
        <p:spPr>
          <a:xfrm>
            <a:off x="365760" y="4660969"/>
            <a:ext cx="3474720" cy="914400"/>
          </a:xfrm>
          <a:prstGeom prst="round2Diag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4 * fact(3)</a:t>
            </a:r>
          </a:p>
        </p:txBody>
      </p:sp>
      <p:sp>
        <p:nvSpPr>
          <p:cNvPr id="9" name="Round Diagonal Corner Rectangle 8">
            <a:extLst>
              <a:ext uri="{FF2B5EF4-FFF2-40B4-BE49-F238E27FC236}">
                <a16:creationId xmlns:a16="http://schemas.microsoft.com/office/drawing/2014/main" id="{370BE9CE-BC49-5BBC-9A02-BEA4EAB2ABE3}"/>
              </a:ext>
            </a:extLst>
          </p:cNvPr>
          <p:cNvSpPr/>
          <p:nvPr/>
        </p:nvSpPr>
        <p:spPr>
          <a:xfrm>
            <a:off x="365760" y="3566160"/>
            <a:ext cx="3474720" cy="914400"/>
          </a:xfrm>
          <a:prstGeom prst="round2Diag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 * fact(2)</a:t>
            </a:r>
          </a:p>
        </p:txBody>
      </p:sp>
      <p:sp>
        <p:nvSpPr>
          <p:cNvPr id="10" name="Round Diagonal Corner Rectangle 9">
            <a:extLst>
              <a:ext uri="{FF2B5EF4-FFF2-40B4-BE49-F238E27FC236}">
                <a16:creationId xmlns:a16="http://schemas.microsoft.com/office/drawing/2014/main" id="{F796CA77-0078-0FE6-70A9-4F8DCAB647CD}"/>
              </a:ext>
            </a:extLst>
          </p:cNvPr>
          <p:cNvSpPr/>
          <p:nvPr/>
        </p:nvSpPr>
        <p:spPr>
          <a:xfrm>
            <a:off x="365760" y="2468880"/>
            <a:ext cx="3474720" cy="914400"/>
          </a:xfrm>
          <a:prstGeom prst="round2Diag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 * fact(1)</a:t>
            </a:r>
          </a:p>
        </p:txBody>
      </p:sp>
      <p:sp>
        <p:nvSpPr>
          <p:cNvPr id="11" name="Round Diagonal Corner Rectangle 10">
            <a:extLst>
              <a:ext uri="{FF2B5EF4-FFF2-40B4-BE49-F238E27FC236}">
                <a16:creationId xmlns:a16="http://schemas.microsoft.com/office/drawing/2014/main" id="{A544CDE3-4795-9584-F42C-A5B44D940FD3}"/>
              </a:ext>
            </a:extLst>
          </p:cNvPr>
          <p:cNvSpPr/>
          <p:nvPr/>
        </p:nvSpPr>
        <p:spPr>
          <a:xfrm>
            <a:off x="365760" y="1371600"/>
            <a:ext cx="3474720" cy="914400"/>
          </a:xfrm>
          <a:prstGeom prst="round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 * fact(0)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5D5593-8AF0-0CB7-69EF-8192E0CC243F}"/>
              </a:ext>
            </a:extLst>
          </p:cNvPr>
          <p:cNvSpPr/>
          <p:nvPr/>
        </p:nvSpPr>
        <p:spPr>
          <a:xfrm>
            <a:off x="2331720" y="548640"/>
            <a:ext cx="54864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FD74015-E97A-9823-219A-3849490C9038}"/>
              </a:ext>
            </a:extLst>
          </p:cNvPr>
          <p:cNvSpPr txBox="1"/>
          <p:nvPr/>
        </p:nvSpPr>
        <p:spPr>
          <a:xfrm>
            <a:off x="7315200" y="182880"/>
            <a:ext cx="4663440" cy="2011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</a:t>
            </a:r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fact(</a:t>
            </a:r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if</a:t>
            </a:r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n == 0:</a:t>
            </a:r>
            <a:endParaRPr lang="en-US" sz="2400" dirty="0">
              <a:solidFill>
                <a:schemeClr val="accent6">
                  <a:lumMod val="7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</a:t>
            </a:r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1</a:t>
            </a:r>
          </a:p>
          <a:p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else</a:t>
            </a:r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  <a:endParaRPr lang="en-US" sz="2400" dirty="0">
              <a:solidFill>
                <a:schemeClr val="accent6">
                  <a:lumMod val="7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</a:t>
            </a:r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n * fact(n-1)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07A5C8B-FE70-C43B-87D8-BF89EE781C02}"/>
              </a:ext>
            </a:extLst>
          </p:cNvPr>
          <p:cNvSpPr/>
          <p:nvPr/>
        </p:nvSpPr>
        <p:spPr>
          <a:xfrm>
            <a:off x="4023360" y="1371600"/>
            <a:ext cx="54864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4B831B5-3E92-2534-F2BE-155740F7E22E}"/>
              </a:ext>
            </a:extLst>
          </p:cNvPr>
          <p:cNvSpPr/>
          <p:nvPr/>
        </p:nvSpPr>
        <p:spPr>
          <a:xfrm>
            <a:off x="4572000" y="1371600"/>
            <a:ext cx="54864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*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A438C10-02FA-C045-42FD-BC101EDBC419}"/>
              </a:ext>
            </a:extLst>
          </p:cNvPr>
          <p:cNvSpPr/>
          <p:nvPr/>
        </p:nvSpPr>
        <p:spPr>
          <a:xfrm>
            <a:off x="6217920" y="1371600"/>
            <a:ext cx="54864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D2EF03C-4CB1-6CC6-11B5-CD80B039A8DB}"/>
              </a:ext>
            </a:extLst>
          </p:cNvPr>
          <p:cNvSpPr/>
          <p:nvPr/>
        </p:nvSpPr>
        <p:spPr>
          <a:xfrm>
            <a:off x="4023360" y="2468880"/>
            <a:ext cx="54864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602DDD8-514E-1C45-AFCE-29FC44B9ACAD}"/>
              </a:ext>
            </a:extLst>
          </p:cNvPr>
          <p:cNvSpPr/>
          <p:nvPr/>
        </p:nvSpPr>
        <p:spPr>
          <a:xfrm>
            <a:off x="4572000" y="2468880"/>
            <a:ext cx="54864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*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5A8FDB2-A218-C38A-2802-59389B936C76}"/>
              </a:ext>
            </a:extLst>
          </p:cNvPr>
          <p:cNvSpPr/>
          <p:nvPr/>
        </p:nvSpPr>
        <p:spPr>
          <a:xfrm>
            <a:off x="6215449" y="2468880"/>
            <a:ext cx="54864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3ABC3E7-8968-B12A-9681-B2595AA62B56}"/>
              </a:ext>
            </a:extLst>
          </p:cNvPr>
          <p:cNvSpPr/>
          <p:nvPr/>
        </p:nvSpPr>
        <p:spPr>
          <a:xfrm>
            <a:off x="4023360" y="3566160"/>
            <a:ext cx="54864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FBDEE61-578A-7AF9-DDE9-C19BE987B302}"/>
              </a:ext>
            </a:extLst>
          </p:cNvPr>
          <p:cNvSpPr/>
          <p:nvPr/>
        </p:nvSpPr>
        <p:spPr>
          <a:xfrm>
            <a:off x="4572000" y="3566160"/>
            <a:ext cx="54864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*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F92E2C6-E871-950C-4F4D-33F9C143A6EF}"/>
              </a:ext>
            </a:extLst>
          </p:cNvPr>
          <p:cNvSpPr/>
          <p:nvPr/>
        </p:nvSpPr>
        <p:spPr>
          <a:xfrm>
            <a:off x="6215449" y="3566160"/>
            <a:ext cx="54864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6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207FEDA-A31B-EA9A-FD10-4432D816F8A1}"/>
              </a:ext>
            </a:extLst>
          </p:cNvPr>
          <p:cNvSpPr/>
          <p:nvPr/>
        </p:nvSpPr>
        <p:spPr>
          <a:xfrm>
            <a:off x="4023360" y="4663440"/>
            <a:ext cx="54864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4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AC8AD42-47ED-AA07-084F-5A6E68A389D5}"/>
              </a:ext>
            </a:extLst>
          </p:cNvPr>
          <p:cNvSpPr/>
          <p:nvPr/>
        </p:nvSpPr>
        <p:spPr>
          <a:xfrm>
            <a:off x="4572000" y="4663440"/>
            <a:ext cx="54864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*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C2B9921-5E56-E4D8-3737-0371C1D8C7CC}"/>
              </a:ext>
            </a:extLst>
          </p:cNvPr>
          <p:cNvSpPr/>
          <p:nvPr/>
        </p:nvSpPr>
        <p:spPr>
          <a:xfrm>
            <a:off x="5666809" y="1371600"/>
            <a:ext cx="54864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=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398203E-1A98-D8F2-FEB1-63D8B4D63A66}"/>
              </a:ext>
            </a:extLst>
          </p:cNvPr>
          <p:cNvSpPr/>
          <p:nvPr/>
        </p:nvSpPr>
        <p:spPr>
          <a:xfrm>
            <a:off x="5666809" y="2468880"/>
            <a:ext cx="54864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=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A4A989F-74B1-994E-79AB-4B6EDD27C417}"/>
              </a:ext>
            </a:extLst>
          </p:cNvPr>
          <p:cNvSpPr/>
          <p:nvPr/>
        </p:nvSpPr>
        <p:spPr>
          <a:xfrm>
            <a:off x="5666809" y="3566160"/>
            <a:ext cx="54864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=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AD8C4D1-F0F5-5170-7779-78F2A6FDE148}"/>
              </a:ext>
            </a:extLst>
          </p:cNvPr>
          <p:cNvSpPr/>
          <p:nvPr/>
        </p:nvSpPr>
        <p:spPr>
          <a:xfrm>
            <a:off x="6217920" y="4663440"/>
            <a:ext cx="73152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24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9DA3202-05A6-B6DA-E2E9-707BDD58361D}"/>
              </a:ext>
            </a:extLst>
          </p:cNvPr>
          <p:cNvSpPr/>
          <p:nvPr/>
        </p:nvSpPr>
        <p:spPr>
          <a:xfrm>
            <a:off x="5666809" y="4663440"/>
            <a:ext cx="54864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=</a:t>
            </a:r>
          </a:p>
        </p:txBody>
      </p:sp>
      <p:sp>
        <p:nvSpPr>
          <p:cNvPr id="41" name="Round Diagonal Corner Rectangle 40">
            <a:extLst>
              <a:ext uri="{FF2B5EF4-FFF2-40B4-BE49-F238E27FC236}">
                <a16:creationId xmlns:a16="http://schemas.microsoft.com/office/drawing/2014/main" id="{506B85F5-9931-F2C7-0CC6-7FEDC5802D64}"/>
              </a:ext>
            </a:extLst>
          </p:cNvPr>
          <p:cNvSpPr/>
          <p:nvPr/>
        </p:nvSpPr>
        <p:spPr>
          <a:xfrm>
            <a:off x="7312728" y="2446638"/>
            <a:ext cx="4663439" cy="914400"/>
          </a:xfrm>
          <a:prstGeom prst="round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fact(4) = 24</a:t>
            </a:r>
          </a:p>
        </p:txBody>
      </p:sp>
    </p:spTree>
    <p:extLst>
      <p:ext uri="{BB962C8B-B14F-4D97-AF65-F5344CB8AC3E}">
        <p14:creationId xmlns:p14="http://schemas.microsoft.com/office/powerpoint/2010/main" val="1277344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50"/>
                            </p:stCondLst>
                            <p:childTnLst>
                              <p:par>
                                <p:cTn id="2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7.40741E-7 L 0.11341 7.40741E-7 C 0.16446 7.40741E-7 0.22852 0.03241 0.22852 0.0588 L 0.22852 0.11921 " pathEditMode="relative" rAng="0" ptsTypes="AAAA">
                                      <p:cBhvr>
                                        <p:cTn id="3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19" y="59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3.33333E-6 L -0.04518 3.33333E-6 C -0.06549 3.33333E-6 -0.0901 0.04398 -0.0901 0.07986 L -0.0901 0.16041 " pathEditMode="relative" rAng="0" ptsTypes="AAAA">
                                      <p:cBhvr>
                                        <p:cTn id="41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05" y="80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7037E-7 L -0.04557 -3.7037E-7 C -0.06588 -3.7037E-7 -0.09036 0.04329 -0.09036 0.07963 L -0.09036 0.16019 " pathEditMode="relative" rAng="0" ptsTypes="AAAA">
                                      <p:cBhvr>
                                        <p:cTn id="45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18" y="80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4.07407E-6 L -0.0457 -4.07407E-6 C -0.06614 -4.07407E-6 -0.09036 0.04352 -0.09036 0.07963 L -0.09036 0.15996 " pathEditMode="relative" rAng="0" ptsTypes="AAAA">
                                      <p:cBhvr>
                                        <p:cTn id="49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18" y="79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7.40741E-7 L -0.09023 7.40741E-7 C -0.13086 7.40741E-7 -0.17994 0.04329 -0.17994 0.07917 L -0.17994 0.15926 " pathEditMode="relative" rAng="0" ptsTypes="AAAA">
                                      <p:cBhvr>
                                        <p:cTn id="53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97" y="79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1" grpId="0" animBg="1"/>
      <p:bldP spid="13" grpId="0" animBg="1"/>
      <p:bldP spid="23" grpId="0" animBg="1"/>
      <p:bldP spid="27" grpId="0" animBg="1"/>
      <p:bldP spid="31" grpId="0" animBg="1"/>
      <p:bldP spid="39" grpId="0" animBg="1"/>
      <p:bldP spid="4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2F56F65-D057-C17C-A26B-62553E20C2CD}"/>
              </a:ext>
            </a:extLst>
          </p:cNvPr>
          <p:cNvSpPr/>
          <p:nvPr/>
        </p:nvSpPr>
        <p:spPr>
          <a:xfrm>
            <a:off x="4785360" y="365760"/>
            <a:ext cx="4572000" cy="914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4F92C16-4EEF-5F32-75D5-52CEC5A9B94C}"/>
              </a:ext>
            </a:extLst>
          </p:cNvPr>
          <p:cNvSpPr/>
          <p:nvPr/>
        </p:nvSpPr>
        <p:spPr>
          <a:xfrm>
            <a:off x="5882640" y="5627267"/>
            <a:ext cx="5943600" cy="73152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6C3289-D5CA-CB18-2EEC-17570D035F3E}"/>
              </a:ext>
            </a:extLst>
          </p:cNvPr>
          <p:cNvSpPr/>
          <p:nvPr/>
        </p:nvSpPr>
        <p:spPr>
          <a:xfrm>
            <a:off x="274320" y="-182880"/>
            <a:ext cx="3657600" cy="722376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 Diagonal Corner Rectangle 5">
            <a:extLst>
              <a:ext uri="{FF2B5EF4-FFF2-40B4-BE49-F238E27FC236}">
                <a16:creationId xmlns:a16="http://schemas.microsoft.com/office/drawing/2014/main" id="{7B62F413-E6EF-AE92-7280-38C61629149C}"/>
              </a:ext>
            </a:extLst>
          </p:cNvPr>
          <p:cNvSpPr/>
          <p:nvPr/>
        </p:nvSpPr>
        <p:spPr>
          <a:xfrm>
            <a:off x="365760" y="5760720"/>
            <a:ext cx="3474720" cy="914400"/>
          </a:xfrm>
          <a:prstGeom prst="round2Diag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fact(4)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FD74015-E97A-9823-219A-3849490C9038}"/>
              </a:ext>
            </a:extLst>
          </p:cNvPr>
          <p:cNvSpPr txBox="1"/>
          <p:nvPr/>
        </p:nvSpPr>
        <p:spPr>
          <a:xfrm>
            <a:off x="4876800" y="2198267"/>
            <a:ext cx="7315200" cy="411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</a:t>
            </a:r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fact(</a:t>
            </a:r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if</a:t>
            </a:r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n == 0:</a:t>
            </a:r>
            <a:endParaRPr lang="en-US" sz="3600" dirty="0">
              <a:solidFill>
                <a:schemeClr val="accent6">
                  <a:lumMod val="7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</a:t>
            </a:r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1</a:t>
            </a:r>
          </a:p>
          <a:p>
            <a:pPr>
              <a:lnSpc>
                <a:spcPct val="150000"/>
              </a:lnSpc>
            </a:pPr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else</a:t>
            </a:r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  <a:endParaRPr lang="en-US" sz="3600" dirty="0">
              <a:solidFill>
                <a:schemeClr val="accent6">
                  <a:lumMod val="7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</a:t>
            </a:r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n * fact(n-1)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3987AB-950D-90C7-756E-006B6FE7F52E}"/>
              </a:ext>
            </a:extLst>
          </p:cNvPr>
          <p:cNvSpPr txBox="1"/>
          <p:nvPr/>
        </p:nvSpPr>
        <p:spPr>
          <a:xfrm>
            <a:off x="4876800" y="457200"/>
            <a:ext cx="610423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 * </a:t>
            </a:r>
            <a:r>
              <a:rPr lang="en-US" sz="48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fact(</a:t>
            </a:r>
            <a:r>
              <a:rPr lang="en-US" sz="4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  <a:r>
              <a:rPr lang="en-US" sz="48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  <a:endParaRPr lang="en-US" sz="48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F8934F9-543F-0012-8D6A-D8DCD9BD659F}"/>
              </a:ext>
            </a:extLst>
          </p:cNvPr>
          <p:cNvCxnSpPr>
            <a:cxnSpLocks/>
          </p:cNvCxnSpPr>
          <p:nvPr/>
        </p:nvCxnSpPr>
        <p:spPr>
          <a:xfrm>
            <a:off x="4937759" y="3108960"/>
            <a:ext cx="3017520" cy="0"/>
          </a:xfrm>
          <a:prstGeom prst="line">
            <a:avLst/>
          </a:prstGeom>
          <a:ln w="3810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813CBC0-E5EA-5D73-F2C6-76777A52A4A5}"/>
              </a:ext>
            </a:extLst>
          </p:cNvPr>
          <p:cNvCxnSpPr>
            <a:cxnSpLocks/>
          </p:cNvCxnSpPr>
          <p:nvPr/>
        </p:nvCxnSpPr>
        <p:spPr>
          <a:xfrm>
            <a:off x="5486400" y="3886200"/>
            <a:ext cx="2560320" cy="0"/>
          </a:xfrm>
          <a:prstGeom prst="line">
            <a:avLst/>
          </a:prstGeom>
          <a:ln w="3810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6D44348-7B55-BCAE-F0F2-5891239467B7}"/>
              </a:ext>
            </a:extLst>
          </p:cNvPr>
          <p:cNvCxnSpPr>
            <a:cxnSpLocks/>
          </p:cNvCxnSpPr>
          <p:nvPr/>
        </p:nvCxnSpPr>
        <p:spPr>
          <a:xfrm>
            <a:off x="5486400" y="5486400"/>
            <a:ext cx="1188720" cy="0"/>
          </a:xfrm>
          <a:prstGeom prst="line">
            <a:avLst/>
          </a:prstGeom>
          <a:ln w="3810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" name="Round Diagonal Corner Rectangle 2">
            <a:extLst>
              <a:ext uri="{FF2B5EF4-FFF2-40B4-BE49-F238E27FC236}">
                <a16:creationId xmlns:a16="http://schemas.microsoft.com/office/drawing/2014/main" id="{17579EEF-CA36-C09C-5224-8A7879ABFB62}"/>
              </a:ext>
            </a:extLst>
          </p:cNvPr>
          <p:cNvSpPr/>
          <p:nvPr/>
        </p:nvSpPr>
        <p:spPr>
          <a:xfrm>
            <a:off x="365760" y="4660969"/>
            <a:ext cx="3474720" cy="914400"/>
          </a:xfrm>
          <a:prstGeom prst="round2Diag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4 * fact(3)</a:t>
            </a:r>
          </a:p>
        </p:txBody>
      </p:sp>
      <p:sp>
        <p:nvSpPr>
          <p:cNvPr id="4" name="Round Diagonal Corner Rectangle 3">
            <a:extLst>
              <a:ext uri="{FF2B5EF4-FFF2-40B4-BE49-F238E27FC236}">
                <a16:creationId xmlns:a16="http://schemas.microsoft.com/office/drawing/2014/main" id="{219976AA-FCDB-9E9B-64F2-B63ADF52F0A2}"/>
              </a:ext>
            </a:extLst>
          </p:cNvPr>
          <p:cNvSpPr/>
          <p:nvPr/>
        </p:nvSpPr>
        <p:spPr>
          <a:xfrm>
            <a:off x="365760" y="3566160"/>
            <a:ext cx="3474720" cy="914400"/>
          </a:xfrm>
          <a:prstGeom prst="round2Diag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 * fact(2)</a:t>
            </a:r>
          </a:p>
        </p:txBody>
      </p:sp>
      <p:sp>
        <p:nvSpPr>
          <p:cNvPr id="7" name="Round Diagonal Corner Rectangle 6">
            <a:extLst>
              <a:ext uri="{FF2B5EF4-FFF2-40B4-BE49-F238E27FC236}">
                <a16:creationId xmlns:a16="http://schemas.microsoft.com/office/drawing/2014/main" id="{BCECAF98-EF2A-F6F5-DBDE-5E0582D22CCF}"/>
              </a:ext>
            </a:extLst>
          </p:cNvPr>
          <p:cNvSpPr/>
          <p:nvPr/>
        </p:nvSpPr>
        <p:spPr>
          <a:xfrm>
            <a:off x="365760" y="2468880"/>
            <a:ext cx="3474720" cy="914400"/>
          </a:xfrm>
          <a:prstGeom prst="round2Diag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 * fact(1)</a:t>
            </a:r>
          </a:p>
        </p:txBody>
      </p:sp>
      <p:sp>
        <p:nvSpPr>
          <p:cNvPr id="9" name="Round Diagonal Corner Rectangle 8">
            <a:extLst>
              <a:ext uri="{FF2B5EF4-FFF2-40B4-BE49-F238E27FC236}">
                <a16:creationId xmlns:a16="http://schemas.microsoft.com/office/drawing/2014/main" id="{C1CD4962-D8E4-1C69-B5A1-20F22BBF6A63}"/>
              </a:ext>
            </a:extLst>
          </p:cNvPr>
          <p:cNvSpPr/>
          <p:nvPr/>
        </p:nvSpPr>
        <p:spPr>
          <a:xfrm>
            <a:off x="365760" y="1371600"/>
            <a:ext cx="3474720" cy="914400"/>
          </a:xfrm>
          <a:prstGeom prst="round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 * fact(0)</a:t>
            </a:r>
          </a:p>
        </p:txBody>
      </p:sp>
    </p:spTree>
    <p:extLst>
      <p:ext uri="{BB962C8B-B14F-4D97-AF65-F5344CB8AC3E}">
        <p14:creationId xmlns:p14="http://schemas.microsoft.com/office/powerpoint/2010/main" val="798662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97E4023-861B-C4E6-89C1-C3A7BBE0CD53}"/>
              </a:ext>
            </a:extLst>
          </p:cNvPr>
          <p:cNvSpPr/>
          <p:nvPr/>
        </p:nvSpPr>
        <p:spPr>
          <a:xfrm>
            <a:off x="5852160" y="3977640"/>
            <a:ext cx="2743200" cy="7315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F56F65-D057-C17C-A26B-62553E20C2CD}"/>
              </a:ext>
            </a:extLst>
          </p:cNvPr>
          <p:cNvSpPr/>
          <p:nvPr/>
        </p:nvSpPr>
        <p:spPr>
          <a:xfrm>
            <a:off x="4785360" y="365760"/>
            <a:ext cx="2926080" cy="914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6C3289-D5CA-CB18-2EEC-17570D035F3E}"/>
              </a:ext>
            </a:extLst>
          </p:cNvPr>
          <p:cNvSpPr/>
          <p:nvPr/>
        </p:nvSpPr>
        <p:spPr>
          <a:xfrm>
            <a:off x="274320" y="-182880"/>
            <a:ext cx="3657600" cy="722376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 Diagonal Corner Rectangle 5">
            <a:extLst>
              <a:ext uri="{FF2B5EF4-FFF2-40B4-BE49-F238E27FC236}">
                <a16:creationId xmlns:a16="http://schemas.microsoft.com/office/drawing/2014/main" id="{7B62F413-E6EF-AE92-7280-38C61629149C}"/>
              </a:ext>
            </a:extLst>
          </p:cNvPr>
          <p:cNvSpPr/>
          <p:nvPr/>
        </p:nvSpPr>
        <p:spPr>
          <a:xfrm>
            <a:off x="365760" y="5760720"/>
            <a:ext cx="3474720" cy="914400"/>
          </a:xfrm>
          <a:prstGeom prst="round2Diag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fact(4)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FD74015-E97A-9823-219A-3849490C9038}"/>
              </a:ext>
            </a:extLst>
          </p:cNvPr>
          <p:cNvSpPr txBox="1"/>
          <p:nvPr/>
        </p:nvSpPr>
        <p:spPr>
          <a:xfrm>
            <a:off x="4876800" y="2198267"/>
            <a:ext cx="7315200" cy="411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</a:t>
            </a:r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fact(</a:t>
            </a:r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if</a:t>
            </a:r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n == 0:</a:t>
            </a:r>
            <a:endParaRPr lang="en-US" sz="3600" dirty="0">
              <a:solidFill>
                <a:schemeClr val="accent6">
                  <a:lumMod val="7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</a:t>
            </a:r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1</a:t>
            </a:r>
          </a:p>
          <a:p>
            <a:pPr>
              <a:lnSpc>
                <a:spcPct val="150000"/>
              </a:lnSpc>
            </a:pPr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else</a:t>
            </a:r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  <a:endParaRPr lang="en-US" sz="3600" dirty="0">
              <a:solidFill>
                <a:schemeClr val="accent6">
                  <a:lumMod val="7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</a:t>
            </a:r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n * fact(n-1)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3987AB-950D-90C7-756E-006B6FE7F52E}"/>
              </a:ext>
            </a:extLst>
          </p:cNvPr>
          <p:cNvSpPr txBox="1"/>
          <p:nvPr/>
        </p:nvSpPr>
        <p:spPr>
          <a:xfrm>
            <a:off x="4876800" y="457200"/>
            <a:ext cx="610423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fact(</a:t>
            </a:r>
            <a:r>
              <a:rPr lang="en-US" sz="4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  <a:r>
              <a:rPr lang="en-US" sz="48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  <a:endParaRPr lang="en-US" sz="48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F8934F9-543F-0012-8D6A-D8DCD9BD659F}"/>
              </a:ext>
            </a:extLst>
          </p:cNvPr>
          <p:cNvCxnSpPr>
            <a:cxnSpLocks/>
          </p:cNvCxnSpPr>
          <p:nvPr/>
        </p:nvCxnSpPr>
        <p:spPr>
          <a:xfrm>
            <a:off x="4937759" y="3108960"/>
            <a:ext cx="3017520" cy="0"/>
          </a:xfrm>
          <a:prstGeom prst="line">
            <a:avLst/>
          </a:prstGeom>
          <a:ln w="3810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813CBC0-E5EA-5D73-F2C6-76777A52A4A5}"/>
              </a:ext>
            </a:extLst>
          </p:cNvPr>
          <p:cNvCxnSpPr>
            <a:cxnSpLocks/>
          </p:cNvCxnSpPr>
          <p:nvPr/>
        </p:nvCxnSpPr>
        <p:spPr>
          <a:xfrm>
            <a:off x="5486400" y="3886200"/>
            <a:ext cx="2560320" cy="0"/>
          </a:xfrm>
          <a:prstGeom prst="line">
            <a:avLst/>
          </a:prstGeom>
          <a:ln w="3810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" name="Round Diagonal Corner Rectangle 2">
            <a:extLst>
              <a:ext uri="{FF2B5EF4-FFF2-40B4-BE49-F238E27FC236}">
                <a16:creationId xmlns:a16="http://schemas.microsoft.com/office/drawing/2014/main" id="{17579EEF-CA36-C09C-5224-8A7879ABFB62}"/>
              </a:ext>
            </a:extLst>
          </p:cNvPr>
          <p:cNvSpPr/>
          <p:nvPr/>
        </p:nvSpPr>
        <p:spPr>
          <a:xfrm>
            <a:off x="365760" y="4660969"/>
            <a:ext cx="3474720" cy="914400"/>
          </a:xfrm>
          <a:prstGeom prst="round2Diag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4 * fact(3)</a:t>
            </a:r>
          </a:p>
        </p:txBody>
      </p:sp>
      <p:sp>
        <p:nvSpPr>
          <p:cNvPr id="4" name="Round Diagonal Corner Rectangle 3">
            <a:extLst>
              <a:ext uri="{FF2B5EF4-FFF2-40B4-BE49-F238E27FC236}">
                <a16:creationId xmlns:a16="http://schemas.microsoft.com/office/drawing/2014/main" id="{219976AA-FCDB-9E9B-64F2-B63ADF52F0A2}"/>
              </a:ext>
            </a:extLst>
          </p:cNvPr>
          <p:cNvSpPr/>
          <p:nvPr/>
        </p:nvSpPr>
        <p:spPr>
          <a:xfrm>
            <a:off x="365760" y="3566160"/>
            <a:ext cx="3474720" cy="914400"/>
          </a:xfrm>
          <a:prstGeom prst="round2Diag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 * fact(2)</a:t>
            </a:r>
          </a:p>
        </p:txBody>
      </p:sp>
      <p:sp>
        <p:nvSpPr>
          <p:cNvPr id="7" name="Round Diagonal Corner Rectangle 6">
            <a:extLst>
              <a:ext uri="{FF2B5EF4-FFF2-40B4-BE49-F238E27FC236}">
                <a16:creationId xmlns:a16="http://schemas.microsoft.com/office/drawing/2014/main" id="{BCECAF98-EF2A-F6F5-DBDE-5E0582D22CCF}"/>
              </a:ext>
            </a:extLst>
          </p:cNvPr>
          <p:cNvSpPr/>
          <p:nvPr/>
        </p:nvSpPr>
        <p:spPr>
          <a:xfrm>
            <a:off x="365760" y="2468880"/>
            <a:ext cx="3474720" cy="914400"/>
          </a:xfrm>
          <a:prstGeom prst="round2Diag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 * fact(1)</a:t>
            </a:r>
          </a:p>
        </p:txBody>
      </p:sp>
      <p:sp>
        <p:nvSpPr>
          <p:cNvPr id="9" name="Round Diagonal Corner Rectangle 8">
            <a:extLst>
              <a:ext uri="{FF2B5EF4-FFF2-40B4-BE49-F238E27FC236}">
                <a16:creationId xmlns:a16="http://schemas.microsoft.com/office/drawing/2014/main" id="{C1CD4962-D8E4-1C69-B5A1-20F22BBF6A63}"/>
              </a:ext>
            </a:extLst>
          </p:cNvPr>
          <p:cNvSpPr/>
          <p:nvPr/>
        </p:nvSpPr>
        <p:spPr>
          <a:xfrm>
            <a:off x="365760" y="1371600"/>
            <a:ext cx="3474720" cy="914400"/>
          </a:xfrm>
          <a:prstGeom prst="round2Diag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 * fact(0)</a:t>
            </a:r>
          </a:p>
        </p:txBody>
      </p:sp>
      <p:sp>
        <p:nvSpPr>
          <p:cNvPr id="10" name="Round Diagonal Corner Rectangle 9">
            <a:extLst>
              <a:ext uri="{FF2B5EF4-FFF2-40B4-BE49-F238E27FC236}">
                <a16:creationId xmlns:a16="http://schemas.microsoft.com/office/drawing/2014/main" id="{19CE9564-EC73-C847-1C69-C757BFDBE462}"/>
              </a:ext>
            </a:extLst>
          </p:cNvPr>
          <p:cNvSpPr/>
          <p:nvPr/>
        </p:nvSpPr>
        <p:spPr>
          <a:xfrm>
            <a:off x="365760" y="274320"/>
            <a:ext cx="3474720" cy="914400"/>
          </a:xfrm>
          <a:prstGeom prst="round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fact(0)</a:t>
            </a:r>
          </a:p>
        </p:txBody>
      </p:sp>
    </p:spTree>
    <p:extLst>
      <p:ext uri="{BB962C8B-B14F-4D97-AF65-F5344CB8AC3E}">
        <p14:creationId xmlns:p14="http://schemas.microsoft.com/office/powerpoint/2010/main" val="679080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5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 animBg="1"/>
      <p:bldP spid="10" grpId="0" animBg="1"/>
      <p:bldP spid="10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406A20FF-380F-3122-5182-C14AF279CFAA}"/>
              </a:ext>
            </a:extLst>
          </p:cNvPr>
          <p:cNvSpPr/>
          <p:nvPr/>
        </p:nvSpPr>
        <p:spPr>
          <a:xfrm>
            <a:off x="4023360" y="5760720"/>
            <a:ext cx="73152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DBF29DC-04A0-E76E-CB2F-348DB4629AEC}"/>
              </a:ext>
            </a:extLst>
          </p:cNvPr>
          <p:cNvSpPr/>
          <p:nvPr/>
        </p:nvSpPr>
        <p:spPr>
          <a:xfrm>
            <a:off x="5120640" y="4663440"/>
            <a:ext cx="54864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5B3396A-9482-395A-6762-2192E4F3CF4A}"/>
              </a:ext>
            </a:extLst>
          </p:cNvPr>
          <p:cNvSpPr/>
          <p:nvPr/>
        </p:nvSpPr>
        <p:spPr>
          <a:xfrm>
            <a:off x="5123111" y="1371600"/>
            <a:ext cx="54864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60F95EC-2D43-AB36-28DC-F87B260E3087}"/>
              </a:ext>
            </a:extLst>
          </p:cNvPr>
          <p:cNvSpPr/>
          <p:nvPr/>
        </p:nvSpPr>
        <p:spPr>
          <a:xfrm>
            <a:off x="5120640" y="2471351"/>
            <a:ext cx="54864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75420EF-D880-85E9-6405-CB514E85EBAD}"/>
              </a:ext>
            </a:extLst>
          </p:cNvPr>
          <p:cNvSpPr/>
          <p:nvPr/>
        </p:nvSpPr>
        <p:spPr>
          <a:xfrm>
            <a:off x="5120640" y="3566160"/>
            <a:ext cx="54864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6C3289-D5CA-CB18-2EEC-17570D035F3E}"/>
              </a:ext>
            </a:extLst>
          </p:cNvPr>
          <p:cNvSpPr/>
          <p:nvPr/>
        </p:nvSpPr>
        <p:spPr>
          <a:xfrm>
            <a:off x="274320" y="-182880"/>
            <a:ext cx="3657600" cy="722376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 Diagonal Corner Rectangle 5">
            <a:extLst>
              <a:ext uri="{FF2B5EF4-FFF2-40B4-BE49-F238E27FC236}">
                <a16:creationId xmlns:a16="http://schemas.microsoft.com/office/drawing/2014/main" id="{7B62F413-E6EF-AE92-7280-38C61629149C}"/>
              </a:ext>
            </a:extLst>
          </p:cNvPr>
          <p:cNvSpPr/>
          <p:nvPr/>
        </p:nvSpPr>
        <p:spPr>
          <a:xfrm>
            <a:off x="365760" y="5760720"/>
            <a:ext cx="3474720" cy="914400"/>
          </a:xfrm>
          <a:prstGeom prst="round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fact(4)</a:t>
            </a:r>
          </a:p>
        </p:txBody>
      </p:sp>
      <p:sp>
        <p:nvSpPr>
          <p:cNvPr id="7" name="Round Diagonal Corner Rectangle 6">
            <a:extLst>
              <a:ext uri="{FF2B5EF4-FFF2-40B4-BE49-F238E27FC236}">
                <a16:creationId xmlns:a16="http://schemas.microsoft.com/office/drawing/2014/main" id="{246F3838-BE46-32F7-4EE5-9BD14BA723A3}"/>
              </a:ext>
            </a:extLst>
          </p:cNvPr>
          <p:cNvSpPr/>
          <p:nvPr/>
        </p:nvSpPr>
        <p:spPr>
          <a:xfrm>
            <a:off x="365760" y="4660969"/>
            <a:ext cx="3474720" cy="914400"/>
          </a:xfrm>
          <a:prstGeom prst="round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4 * fact(3)</a:t>
            </a:r>
          </a:p>
        </p:txBody>
      </p:sp>
      <p:sp>
        <p:nvSpPr>
          <p:cNvPr id="9" name="Round Diagonal Corner Rectangle 8">
            <a:extLst>
              <a:ext uri="{FF2B5EF4-FFF2-40B4-BE49-F238E27FC236}">
                <a16:creationId xmlns:a16="http://schemas.microsoft.com/office/drawing/2014/main" id="{370BE9CE-BC49-5BBC-9A02-BEA4EAB2ABE3}"/>
              </a:ext>
            </a:extLst>
          </p:cNvPr>
          <p:cNvSpPr/>
          <p:nvPr/>
        </p:nvSpPr>
        <p:spPr>
          <a:xfrm>
            <a:off x="365760" y="3566160"/>
            <a:ext cx="3474720" cy="914400"/>
          </a:xfrm>
          <a:prstGeom prst="round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 * fact(2)</a:t>
            </a:r>
          </a:p>
        </p:txBody>
      </p:sp>
      <p:sp>
        <p:nvSpPr>
          <p:cNvPr id="10" name="Round Diagonal Corner Rectangle 9">
            <a:extLst>
              <a:ext uri="{FF2B5EF4-FFF2-40B4-BE49-F238E27FC236}">
                <a16:creationId xmlns:a16="http://schemas.microsoft.com/office/drawing/2014/main" id="{F796CA77-0078-0FE6-70A9-4F8DCAB647CD}"/>
              </a:ext>
            </a:extLst>
          </p:cNvPr>
          <p:cNvSpPr/>
          <p:nvPr/>
        </p:nvSpPr>
        <p:spPr>
          <a:xfrm>
            <a:off x="365760" y="2468880"/>
            <a:ext cx="3474720" cy="914400"/>
          </a:xfrm>
          <a:prstGeom prst="round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 * fact(1)</a:t>
            </a:r>
          </a:p>
        </p:txBody>
      </p:sp>
      <p:sp>
        <p:nvSpPr>
          <p:cNvPr id="11" name="Round Diagonal Corner Rectangle 10">
            <a:extLst>
              <a:ext uri="{FF2B5EF4-FFF2-40B4-BE49-F238E27FC236}">
                <a16:creationId xmlns:a16="http://schemas.microsoft.com/office/drawing/2014/main" id="{A544CDE3-4795-9584-F42C-A5B44D940FD3}"/>
              </a:ext>
            </a:extLst>
          </p:cNvPr>
          <p:cNvSpPr/>
          <p:nvPr/>
        </p:nvSpPr>
        <p:spPr>
          <a:xfrm>
            <a:off x="365760" y="1371600"/>
            <a:ext cx="3474720" cy="914400"/>
          </a:xfrm>
          <a:prstGeom prst="round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 * fact(0)</a:t>
            </a:r>
          </a:p>
        </p:txBody>
      </p:sp>
      <p:sp>
        <p:nvSpPr>
          <p:cNvPr id="12" name="Round Diagonal Corner Rectangle 11">
            <a:extLst>
              <a:ext uri="{FF2B5EF4-FFF2-40B4-BE49-F238E27FC236}">
                <a16:creationId xmlns:a16="http://schemas.microsoft.com/office/drawing/2014/main" id="{2DBEB59F-E5F2-1EDA-1806-3561D3A3F20B}"/>
              </a:ext>
            </a:extLst>
          </p:cNvPr>
          <p:cNvSpPr/>
          <p:nvPr/>
        </p:nvSpPr>
        <p:spPr>
          <a:xfrm>
            <a:off x="365760" y="274320"/>
            <a:ext cx="3474720" cy="914400"/>
          </a:xfrm>
          <a:prstGeom prst="round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fact(0)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5D5593-8AF0-0CB7-69EF-8192E0CC243F}"/>
              </a:ext>
            </a:extLst>
          </p:cNvPr>
          <p:cNvSpPr/>
          <p:nvPr/>
        </p:nvSpPr>
        <p:spPr>
          <a:xfrm>
            <a:off x="4023360" y="274320"/>
            <a:ext cx="54864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FD74015-E97A-9823-219A-3849490C9038}"/>
              </a:ext>
            </a:extLst>
          </p:cNvPr>
          <p:cNvSpPr txBox="1"/>
          <p:nvPr/>
        </p:nvSpPr>
        <p:spPr>
          <a:xfrm>
            <a:off x="7315200" y="182880"/>
            <a:ext cx="4663440" cy="2011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</a:t>
            </a:r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fact(</a:t>
            </a:r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if</a:t>
            </a:r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n == 0:</a:t>
            </a:r>
            <a:endParaRPr lang="en-US" sz="2400" dirty="0">
              <a:solidFill>
                <a:schemeClr val="accent6">
                  <a:lumMod val="7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</a:t>
            </a:r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1</a:t>
            </a:r>
          </a:p>
          <a:p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else</a:t>
            </a:r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  <a:endParaRPr lang="en-US" sz="2400" dirty="0">
              <a:solidFill>
                <a:schemeClr val="accent6">
                  <a:lumMod val="7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</a:t>
            </a:r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n * fact(n-1)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07A5C8B-FE70-C43B-87D8-BF89EE781C02}"/>
              </a:ext>
            </a:extLst>
          </p:cNvPr>
          <p:cNvSpPr/>
          <p:nvPr/>
        </p:nvSpPr>
        <p:spPr>
          <a:xfrm>
            <a:off x="4023360" y="1371600"/>
            <a:ext cx="54864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4B831B5-3E92-2534-F2BE-155740F7E22E}"/>
              </a:ext>
            </a:extLst>
          </p:cNvPr>
          <p:cNvSpPr/>
          <p:nvPr/>
        </p:nvSpPr>
        <p:spPr>
          <a:xfrm>
            <a:off x="4572000" y="1371600"/>
            <a:ext cx="54864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*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A438C10-02FA-C045-42FD-BC101EDBC419}"/>
              </a:ext>
            </a:extLst>
          </p:cNvPr>
          <p:cNvSpPr/>
          <p:nvPr/>
        </p:nvSpPr>
        <p:spPr>
          <a:xfrm>
            <a:off x="6217920" y="1371600"/>
            <a:ext cx="54864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D2EF03C-4CB1-6CC6-11B5-CD80B039A8DB}"/>
              </a:ext>
            </a:extLst>
          </p:cNvPr>
          <p:cNvSpPr/>
          <p:nvPr/>
        </p:nvSpPr>
        <p:spPr>
          <a:xfrm>
            <a:off x="4023360" y="2468880"/>
            <a:ext cx="54864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602DDD8-514E-1C45-AFCE-29FC44B9ACAD}"/>
              </a:ext>
            </a:extLst>
          </p:cNvPr>
          <p:cNvSpPr/>
          <p:nvPr/>
        </p:nvSpPr>
        <p:spPr>
          <a:xfrm>
            <a:off x="4572000" y="2468880"/>
            <a:ext cx="54864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*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5A8FDB2-A218-C38A-2802-59389B936C76}"/>
              </a:ext>
            </a:extLst>
          </p:cNvPr>
          <p:cNvSpPr/>
          <p:nvPr/>
        </p:nvSpPr>
        <p:spPr>
          <a:xfrm>
            <a:off x="6215449" y="2468880"/>
            <a:ext cx="54864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3ABC3E7-8968-B12A-9681-B2595AA62B56}"/>
              </a:ext>
            </a:extLst>
          </p:cNvPr>
          <p:cNvSpPr/>
          <p:nvPr/>
        </p:nvSpPr>
        <p:spPr>
          <a:xfrm>
            <a:off x="4023360" y="3566160"/>
            <a:ext cx="54864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FBDEE61-578A-7AF9-DDE9-C19BE987B302}"/>
              </a:ext>
            </a:extLst>
          </p:cNvPr>
          <p:cNvSpPr/>
          <p:nvPr/>
        </p:nvSpPr>
        <p:spPr>
          <a:xfrm>
            <a:off x="4572000" y="3566160"/>
            <a:ext cx="54864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*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F92E2C6-E871-950C-4F4D-33F9C143A6EF}"/>
              </a:ext>
            </a:extLst>
          </p:cNvPr>
          <p:cNvSpPr/>
          <p:nvPr/>
        </p:nvSpPr>
        <p:spPr>
          <a:xfrm>
            <a:off x="6215449" y="3566160"/>
            <a:ext cx="54864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6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207FEDA-A31B-EA9A-FD10-4432D816F8A1}"/>
              </a:ext>
            </a:extLst>
          </p:cNvPr>
          <p:cNvSpPr/>
          <p:nvPr/>
        </p:nvSpPr>
        <p:spPr>
          <a:xfrm>
            <a:off x="4023360" y="4663440"/>
            <a:ext cx="54864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4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AC8AD42-47ED-AA07-084F-5A6E68A389D5}"/>
              </a:ext>
            </a:extLst>
          </p:cNvPr>
          <p:cNvSpPr/>
          <p:nvPr/>
        </p:nvSpPr>
        <p:spPr>
          <a:xfrm>
            <a:off x="4572000" y="4663440"/>
            <a:ext cx="54864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*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C2B9921-5E56-E4D8-3737-0371C1D8C7CC}"/>
              </a:ext>
            </a:extLst>
          </p:cNvPr>
          <p:cNvSpPr/>
          <p:nvPr/>
        </p:nvSpPr>
        <p:spPr>
          <a:xfrm>
            <a:off x="5666809" y="1371600"/>
            <a:ext cx="54864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=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398203E-1A98-D8F2-FEB1-63D8B4D63A66}"/>
              </a:ext>
            </a:extLst>
          </p:cNvPr>
          <p:cNvSpPr/>
          <p:nvPr/>
        </p:nvSpPr>
        <p:spPr>
          <a:xfrm>
            <a:off x="5666809" y="2468880"/>
            <a:ext cx="54864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=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A4A989F-74B1-994E-79AB-4B6EDD27C417}"/>
              </a:ext>
            </a:extLst>
          </p:cNvPr>
          <p:cNvSpPr/>
          <p:nvPr/>
        </p:nvSpPr>
        <p:spPr>
          <a:xfrm>
            <a:off x="5666809" y="3566160"/>
            <a:ext cx="54864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=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AD8C4D1-F0F5-5170-7779-78F2A6FDE148}"/>
              </a:ext>
            </a:extLst>
          </p:cNvPr>
          <p:cNvSpPr/>
          <p:nvPr/>
        </p:nvSpPr>
        <p:spPr>
          <a:xfrm>
            <a:off x="6217920" y="4663440"/>
            <a:ext cx="73152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24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9DA3202-05A6-B6DA-E2E9-707BDD58361D}"/>
              </a:ext>
            </a:extLst>
          </p:cNvPr>
          <p:cNvSpPr/>
          <p:nvPr/>
        </p:nvSpPr>
        <p:spPr>
          <a:xfrm>
            <a:off x="5666809" y="4663440"/>
            <a:ext cx="54864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=</a:t>
            </a:r>
          </a:p>
        </p:txBody>
      </p:sp>
      <p:sp>
        <p:nvSpPr>
          <p:cNvPr id="41" name="Round Diagonal Corner Rectangle 40">
            <a:extLst>
              <a:ext uri="{FF2B5EF4-FFF2-40B4-BE49-F238E27FC236}">
                <a16:creationId xmlns:a16="http://schemas.microsoft.com/office/drawing/2014/main" id="{506B85F5-9931-F2C7-0CC6-7FEDC5802D64}"/>
              </a:ext>
            </a:extLst>
          </p:cNvPr>
          <p:cNvSpPr/>
          <p:nvPr/>
        </p:nvSpPr>
        <p:spPr>
          <a:xfrm>
            <a:off x="7312728" y="2446638"/>
            <a:ext cx="4663439" cy="914400"/>
          </a:xfrm>
          <a:prstGeom prst="round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fact(4) = 24</a:t>
            </a:r>
          </a:p>
        </p:txBody>
      </p:sp>
    </p:spTree>
    <p:extLst>
      <p:ext uri="{BB962C8B-B14F-4D97-AF65-F5344CB8AC3E}">
        <p14:creationId xmlns:p14="http://schemas.microsoft.com/office/powerpoint/2010/main" val="2962935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50"/>
                            </p:stCondLst>
                            <p:childTnLst>
                              <p:par>
                                <p:cTn id="2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750"/>
                            </p:stCondLst>
                            <p:childTnLst>
                              <p:par>
                                <p:cTn id="3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2.96296E-6 L 0.04493 -2.96296E-6 C 0.06511 -2.96296E-6 0.09037 0.04375 0.09037 0.0794 L 0.09037 0.15996 " pathEditMode="relative" rAng="0" ptsTypes="AAAA">
                                      <p:cBhvr>
                                        <p:cTn id="4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8" y="79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3.33333E-6 L -0.04518 3.33333E-6 C -0.06549 3.33333E-6 -0.0901 0.04398 -0.0901 0.07986 L -0.0901 0.16041 " pathEditMode="relative" rAng="0" ptsTypes="AAAA">
                                      <p:cBhvr>
                                        <p:cTn id="4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05" y="80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7037E-7 L -0.04557 -3.7037E-7 C -0.06588 -3.7037E-7 -0.09036 0.04329 -0.09036 0.07963 L -0.09036 0.16019 " pathEditMode="relative" rAng="0" ptsTypes="AAAA">
                                      <p:cBhvr>
                                        <p:cTn id="51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18" y="80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4.07407E-6 L -0.0457 -4.07407E-6 C -0.06614 -4.07407E-6 -0.09036 0.04352 -0.09036 0.07963 L -0.09036 0.15996 " pathEditMode="relative" rAng="0" ptsTypes="AAAA">
                                      <p:cBhvr>
                                        <p:cTn id="55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18" y="79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7.40741E-7 L -0.09023 7.40741E-7 C -0.13086 7.40741E-7 -0.17994 0.04329 -0.17994 0.07917 L -0.17994 0.15926 " pathEditMode="relative" rAng="0" ptsTypes="AAAA">
                                      <p:cBhvr>
                                        <p:cTn id="59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97" y="79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5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7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7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  <p:bldP spid="12" grpId="1" animBg="1"/>
      <p:bldP spid="13" grpId="0" animBg="1"/>
      <p:bldP spid="23" grpId="1" animBg="1"/>
      <p:bldP spid="27" grpId="0" animBg="1"/>
      <p:bldP spid="31" grpId="0" animBg="1"/>
      <p:bldP spid="39" grpId="0" animBg="1"/>
      <p:bldP spid="4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2EB6AB0-FFB8-9F98-FA36-CC6BDCE40A69}"/>
              </a:ext>
            </a:extLst>
          </p:cNvPr>
          <p:cNvSpPr/>
          <p:nvPr/>
        </p:nvSpPr>
        <p:spPr>
          <a:xfrm>
            <a:off x="4114800" y="1351829"/>
            <a:ext cx="3657600" cy="7315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70332C9-B0B9-6209-5BC8-A28A78F945E4}"/>
              </a:ext>
            </a:extLst>
          </p:cNvPr>
          <p:cNvSpPr/>
          <p:nvPr/>
        </p:nvSpPr>
        <p:spPr>
          <a:xfrm>
            <a:off x="5212080" y="3017520"/>
            <a:ext cx="3060359" cy="7315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4F92C16-4EEF-5F32-75D5-52CEC5A9B94C}"/>
              </a:ext>
            </a:extLst>
          </p:cNvPr>
          <p:cNvSpPr/>
          <p:nvPr/>
        </p:nvSpPr>
        <p:spPr>
          <a:xfrm>
            <a:off x="5212080" y="4663440"/>
            <a:ext cx="5943600" cy="73152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6C3289-D5CA-CB18-2EEC-17570D035F3E}"/>
              </a:ext>
            </a:extLst>
          </p:cNvPr>
          <p:cNvSpPr/>
          <p:nvPr/>
        </p:nvSpPr>
        <p:spPr>
          <a:xfrm>
            <a:off x="274320" y="-182880"/>
            <a:ext cx="3657600" cy="722376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 Diagonal Corner Rectangle 5">
            <a:extLst>
              <a:ext uri="{FF2B5EF4-FFF2-40B4-BE49-F238E27FC236}">
                <a16:creationId xmlns:a16="http://schemas.microsoft.com/office/drawing/2014/main" id="{7B62F413-E6EF-AE92-7280-38C61629149C}"/>
              </a:ext>
            </a:extLst>
          </p:cNvPr>
          <p:cNvSpPr/>
          <p:nvPr/>
        </p:nvSpPr>
        <p:spPr>
          <a:xfrm>
            <a:off x="365760" y="5760720"/>
            <a:ext cx="3474720" cy="914400"/>
          </a:xfrm>
          <a:prstGeom prst="round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fact(4)</a:t>
            </a:r>
          </a:p>
        </p:txBody>
      </p:sp>
      <p:sp>
        <p:nvSpPr>
          <p:cNvPr id="7" name="Round Diagonal Corner Rectangle 6">
            <a:extLst>
              <a:ext uri="{FF2B5EF4-FFF2-40B4-BE49-F238E27FC236}">
                <a16:creationId xmlns:a16="http://schemas.microsoft.com/office/drawing/2014/main" id="{246F3838-BE46-32F7-4EE5-9BD14BA723A3}"/>
              </a:ext>
            </a:extLst>
          </p:cNvPr>
          <p:cNvSpPr/>
          <p:nvPr/>
        </p:nvSpPr>
        <p:spPr>
          <a:xfrm>
            <a:off x="365760" y="4660969"/>
            <a:ext cx="3474720" cy="914400"/>
          </a:xfrm>
          <a:prstGeom prst="round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4 * fact(3)</a:t>
            </a:r>
          </a:p>
        </p:txBody>
      </p:sp>
      <p:sp>
        <p:nvSpPr>
          <p:cNvPr id="9" name="Round Diagonal Corner Rectangle 8">
            <a:extLst>
              <a:ext uri="{FF2B5EF4-FFF2-40B4-BE49-F238E27FC236}">
                <a16:creationId xmlns:a16="http://schemas.microsoft.com/office/drawing/2014/main" id="{370BE9CE-BC49-5BBC-9A02-BEA4EAB2ABE3}"/>
              </a:ext>
            </a:extLst>
          </p:cNvPr>
          <p:cNvSpPr/>
          <p:nvPr/>
        </p:nvSpPr>
        <p:spPr>
          <a:xfrm>
            <a:off x="365760" y="3566160"/>
            <a:ext cx="3474720" cy="914400"/>
          </a:xfrm>
          <a:prstGeom prst="round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 * fact(2)</a:t>
            </a:r>
          </a:p>
        </p:txBody>
      </p:sp>
      <p:sp>
        <p:nvSpPr>
          <p:cNvPr id="10" name="Round Diagonal Corner Rectangle 9">
            <a:extLst>
              <a:ext uri="{FF2B5EF4-FFF2-40B4-BE49-F238E27FC236}">
                <a16:creationId xmlns:a16="http://schemas.microsoft.com/office/drawing/2014/main" id="{F796CA77-0078-0FE6-70A9-4F8DCAB647CD}"/>
              </a:ext>
            </a:extLst>
          </p:cNvPr>
          <p:cNvSpPr/>
          <p:nvPr/>
        </p:nvSpPr>
        <p:spPr>
          <a:xfrm>
            <a:off x="365760" y="2468880"/>
            <a:ext cx="3474720" cy="914400"/>
          </a:xfrm>
          <a:prstGeom prst="round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 * fact(1)</a:t>
            </a:r>
          </a:p>
        </p:txBody>
      </p:sp>
      <p:sp>
        <p:nvSpPr>
          <p:cNvPr id="11" name="Round Diagonal Corner Rectangle 10">
            <a:extLst>
              <a:ext uri="{FF2B5EF4-FFF2-40B4-BE49-F238E27FC236}">
                <a16:creationId xmlns:a16="http://schemas.microsoft.com/office/drawing/2014/main" id="{A544CDE3-4795-9584-F42C-A5B44D940FD3}"/>
              </a:ext>
            </a:extLst>
          </p:cNvPr>
          <p:cNvSpPr/>
          <p:nvPr/>
        </p:nvSpPr>
        <p:spPr>
          <a:xfrm>
            <a:off x="365760" y="1371600"/>
            <a:ext cx="3474720" cy="914400"/>
          </a:xfrm>
          <a:prstGeom prst="round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 * fact(0)</a:t>
            </a:r>
          </a:p>
        </p:txBody>
      </p:sp>
      <p:sp>
        <p:nvSpPr>
          <p:cNvPr id="12" name="Round Diagonal Corner Rectangle 11">
            <a:extLst>
              <a:ext uri="{FF2B5EF4-FFF2-40B4-BE49-F238E27FC236}">
                <a16:creationId xmlns:a16="http://schemas.microsoft.com/office/drawing/2014/main" id="{2DBEB59F-E5F2-1EDA-1806-3561D3A3F20B}"/>
              </a:ext>
            </a:extLst>
          </p:cNvPr>
          <p:cNvSpPr/>
          <p:nvPr/>
        </p:nvSpPr>
        <p:spPr>
          <a:xfrm>
            <a:off x="365760" y="274320"/>
            <a:ext cx="3474720" cy="914400"/>
          </a:xfrm>
          <a:prstGeom prst="round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fact(0)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FD74015-E97A-9823-219A-3849490C9038}"/>
              </a:ext>
            </a:extLst>
          </p:cNvPr>
          <p:cNvSpPr txBox="1"/>
          <p:nvPr/>
        </p:nvSpPr>
        <p:spPr>
          <a:xfrm>
            <a:off x="4206240" y="1234440"/>
            <a:ext cx="7315200" cy="411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</a:t>
            </a:r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fact(</a:t>
            </a:r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if</a:t>
            </a:r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n == 0:</a:t>
            </a:r>
            <a:endParaRPr lang="en-US" sz="3600" dirty="0">
              <a:solidFill>
                <a:schemeClr val="accent6">
                  <a:lumMod val="7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</a:t>
            </a:r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1</a:t>
            </a:r>
          </a:p>
          <a:p>
            <a:pPr>
              <a:lnSpc>
                <a:spcPct val="150000"/>
              </a:lnSpc>
            </a:pPr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else</a:t>
            </a:r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  <a:endParaRPr lang="en-US" sz="3600" dirty="0">
              <a:solidFill>
                <a:schemeClr val="accent6">
                  <a:lumMod val="7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</a:t>
            </a:r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n * fact(n-1)</a:t>
            </a:r>
          </a:p>
        </p:txBody>
      </p:sp>
    </p:spTree>
    <p:extLst>
      <p:ext uri="{BB962C8B-B14F-4D97-AF65-F5344CB8AC3E}">
        <p14:creationId xmlns:p14="http://schemas.microsoft.com/office/powerpoint/2010/main" val="1006000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50"/>
                            </p:stCondLst>
                            <p:childTnLst>
                              <p:par>
                                <p:cTn id="2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750"/>
                            </p:stCondLst>
                            <p:childTnLst>
                              <p:par>
                                <p:cTn id="3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5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  <p:bldP spid="2" grpId="0" animBg="1"/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  <p:bldP spid="12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76C3289-D5CA-CB18-2EEC-17570D035F3E}"/>
              </a:ext>
            </a:extLst>
          </p:cNvPr>
          <p:cNvSpPr/>
          <p:nvPr/>
        </p:nvSpPr>
        <p:spPr>
          <a:xfrm>
            <a:off x="274320" y="-182880"/>
            <a:ext cx="3657600" cy="722376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 Diagonal Corner Rectangle 5">
            <a:extLst>
              <a:ext uri="{FF2B5EF4-FFF2-40B4-BE49-F238E27FC236}">
                <a16:creationId xmlns:a16="http://schemas.microsoft.com/office/drawing/2014/main" id="{7B62F413-E6EF-AE92-7280-38C61629149C}"/>
              </a:ext>
            </a:extLst>
          </p:cNvPr>
          <p:cNvSpPr/>
          <p:nvPr/>
        </p:nvSpPr>
        <p:spPr>
          <a:xfrm>
            <a:off x="365760" y="5760720"/>
            <a:ext cx="3474720" cy="914400"/>
          </a:xfrm>
          <a:prstGeom prst="round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fact(4)</a:t>
            </a:r>
          </a:p>
        </p:txBody>
      </p:sp>
      <p:sp>
        <p:nvSpPr>
          <p:cNvPr id="7" name="Round Diagonal Corner Rectangle 6">
            <a:extLst>
              <a:ext uri="{FF2B5EF4-FFF2-40B4-BE49-F238E27FC236}">
                <a16:creationId xmlns:a16="http://schemas.microsoft.com/office/drawing/2014/main" id="{246F3838-BE46-32F7-4EE5-9BD14BA723A3}"/>
              </a:ext>
            </a:extLst>
          </p:cNvPr>
          <p:cNvSpPr/>
          <p:nvPr/>
        </p:nvSpPr>
        <p:spPr>
          <a:xfrm>
            <a:off x="365760" y="4660969"/>
            <a:ext cx="3474720" cy="914400"/>
          </a:xfrm>
          <a:prstGeom prst="round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4 * fact(3)</a:t>
            </a:r>
          </a:p>
        </p:txBody>
      </p:sp>
      <p:sp>
        <p:nvSpPr>
          <p:cNvPr id="9" name="Round Diagonal Corner Rectangle 8">
            <a:extLst>
              <a:ext uri="{FF2B5EF4-FFF2-40B4-BE49-F238E27FC236}">
                <a16:creationId xmlns:a16="http://schemas.microsoft.com/office/drawing/2014/main" id="{370BE9CE-BC49-5BBC-9A02-BEA4EAB2ABE3}"/>
              </a:ext>
            </a:extLst>
          </p:cNvPr>
          <p:cNvSpPr/>
          <p:nvPr/>
        </p:nvSpPr>
        <p:spPr>
          <a:xfrm>
            <a:off x="365760" y="3566160"/>
            <a:ext cx="3474720" cy="914400"/>
          </a:xfrm>
          <a:prstGeom prst="round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 * fact(2)</a:t>
            </a:r>
          </a:p>
        </p:txBody>
      </p:sp>
      <p:sp>
        <p:nvSpPr>
          <p:cNvPr id="10" name="Round Diagonal Corner Rectangle 9">
            <a:extLst>
              <a:ext uri="{FF2B5EF4-FFF2-40B4-BE49-F238E27FC236}">
                <a16:creationId xmlns:a16="http://schemas.microsoft.com/office/drawing/2014/main" id="{F796CA77-0078-0FE6-70A9-4F8DCAB647CD}"/>
              </a:ext>
            </a:extLst>
          </p:cNvPr>
          <p:cNvSpPr/>
          <p:nvPr/>
        </p:nvSpPr>
        <p:spPr>
          <a:xfrm>
            <a:off x="365760" y="2468880"/>
            <a:ext cx="3474720" cy="914400"/>
          </a:xfrm>
          <a:prstGeom prst="round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 * fact(1)</a:t>
            </a:r>
          </a:p>
        </p:txBody>
      </p:sp>
      <p:sp>
        <p:nvSpPr>
          <p:cNvPr id="11" name="Round Diagonal Corner Rectangle 10">
            <a:extLst>
              <a:ext uri="{FF2B5EF4-FFF2-40B4-BE49-F238E27FC236}">
                <a16:creationId xmlns:a16="http://schemas.microsoft.com/office/drawing/2014/main" id="{A544CDE3-4795-9584-F42C-A5B44D940FD3}"/>
              </a:ext>
            </a:extLst>
          </p:cNvPr>
          <p:cNvSpPr/>
          <p:nvPr/>
        </p:nvSpPr>
        <p:spPr>
          <a:xfrm>
            <a:off x="365760" y="1371600"/>
            <a:ext cx="3474720" cy="914400"/>
          </a:xfrm>
          <a:prstGeom prst="round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 * fact(0)</a:t>
            </a:r>
          </a:p>
        </p:txBody>
      </p:sp>
      <p:sp>
        <p:nvSpPr>
          <p:cNvPr id="12" name="Round Diagonal Corner Rectangle 11">
            <a:extLst>
              <a:ext uri="{FF2B5EF4-FFF2-40B4-BE49-F238E27FC236}">
                <a16:creationId xmlns:a16="http://schemas.microsoft.com/office/drawing/2014/main" id="{2DBEB59F-E5F2-1EDA-1806-3561D3A3F20B}"/>
              </a:ext>
            </a:extLst>
          </p:cNvPr>
          <p:cNvSpPr/>
          <p:nvPr/>
        </p:nvSpPr>
        <p:spPr>
          <a:xfrm>
            <a:off x="365760" y="274320"/>
            <a:ext cx="3474720" cy="914400"/>
          </a:xfrm>
          <a:prstGeom prst="round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fact(0)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5D5593-8AF0-0CB7-69EF-8192E0CC243F}"/>
              </a:ext>
            </a:extLst>
          </p:cNvPr>
          <p:cNvSpPr/>
          <p:nvPr/>
        </p:nvSpPr>
        <p:spPr>
          <a:xfrm>
            <a:off x="4023360" y="274320"/>
            <a:ext cx="54864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5E917E5-B7CD-BED3-3065-DA925A23D927}"/>
              </a:ext>
            </a:extLst>
          </p:cNvPr>
          <p:cNvSpPr/>
          <p:nvPr/>
        </p:nvSpPr>
        <p:spPr>
          <a:xfrm>
            <a:off x="4023360" y="5760720"/>
            <a:ext cx="73152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24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FD74015-E97A-9823-219A-3849490C9038}"/>
              </a:ext>
            </a:extLst>
          </p:cNvPr>
          <p:cNvSpPr txBox="1"/>
          <p:nvPr/>
        </p:nvSpPr>
        <p:spPr>
          <a:xfrm>
            <a:off x="7315200" y="182880"/>
            <a:ext cx="4663440" cy="2011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</a:t>
            </a:r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fact(</a:t>
            </a:r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if</a:t>
            </a:r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n == 0:</a:t>
            </a:r>
            <a:endParaRPr lang="en-US" sz="2400" dirty="0">
              <a:solidFill>
                <a:schemeClr val="accent6">
                  <a:lumMod val="7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</a:t>
            </a:r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1</a:t>
            </a:r>
          </a:p>
          <a:p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else</a:t>
            </a:r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  <a:endParaRPr lang="en-US" sz="2400" dirty="0">
              <a:solidFill>
                <a:schemeClr val="accent6">
                  <a:lumMod val="7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</a:t>
            </a:r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n * fact(n-1)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07A5C8B-FE70-C43B-87D8-BF89EE781C02}"/>
              </a:ext>
            </a:extLst>
          </p:cNvPr>
          <p:cNvSpPr/>
          <p:nvPr/>
        </p:nvSpPr>
        <p:spPr>
          <a:xfrm>
            <a:off x="4023360" y="1371600"/>
            <a:ext cx="54864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4B831B5-3E92-2534-F2BE-155740F7E22E}"/>
              </a:ext>
            </a:extLst>
          </p:cNvPr>
          <p:cNvSpPr/>
          <p:nvPr/>
        </p:nvSpPr>
        <p:spPr>
          <a:xfrm>
            <a:off x="4572000" y="1371600"/>
            <a:ext cx="54864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*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54507DA-C924-A365-5BE2-CC9E845038FB}"/>
              </a:ext>
            </a:extLst>
          </p:cNvPr>
          <p:cNvSpPr/>
          <p:nvPr/>
        </p:nvSpPr>
        <p:spPr>
          <a:xfrm>
            <a:off x="5120640" y="1371600"/>
            <a:ext cx="54864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A438C10-02FA-C045-42FD-BC101EDBC419}"/>
              </a:ext>
            </a:extLst>
          </p:cNvPr>
          <p:cNvSpPr/>
          <p:nvPr/>
        </p:nvSpPr>
        <p:spPr>
          <a:xfrm>
            <a:off x="5669280" y="1371600"/>
            <a:ext cx="54864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D2EF03C-4CB1-6CC6-11B5-CD80B039A8DB}"/>
              </a:ext>
            </a:extLst>
          </p:cNvPr>
          <p:cNvSpPr/>
          <p:nvPr/>
        </p:nvSpPr>
        <p:spPr>
          <a:xfrm>
            <a:off x="4023360" y="2468880"/>
            <a:ext cx="54864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602DDD8-514E-1C45-AFCE-29FC44B9ACAD}"/>
              </a:ext>
            </a:extLst>
          </p:cNvPr>
          <p:cNvSpPr/>
          <p:nvPr/>
        </p:nvSpPr>
        <p:spPr>
          <a:xfrm>
            <a:off x="4572000" y="2468880"/>
            <a:ext cx="54864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*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D6D1ADA-4C00-8789-86F4-E7BDD83B1750}"/>
              </a:ext>
            </a:extLst>
          </p:cNvPr>
          <p:cNvSpPr/>
          <p:nvPr/>
        </p:nvSpPr>
        <p:spPr>
          <a:xfrm>
            <a:off x="5120640" y="2468880"/>
            <a:ext cx="54864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5A8FDB2-A218-C38A-2802-59389B936C76}"/>
              </a:ext>
            </a:extLst>
          </p:cNvPr>
          <p:cNvSpPr/>
          <p:nvPr/>
        </p:nvSpPr>
        <p:spPr>
          <a:xfrm>
            <a:off x="5669280" y="2468880"/>
            <a:ext cx="54864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3ABC3E7-8968-B12A-9681-B2595AA62B56}"/>
              </a:ext>
            </a:extLst>
          </p:cNvPr>
          <p:cNvSpPr/>
          <p:nvPr/>
        </p:nvSpPr>
        <p:spPr>
          <a:xfrm>
            <a:off x="4023360" y="3566160"/>
            <a:ext cx="54864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FBDEE61-578A-7AF9-DDE9-C19BE987B302}"/>
              </a:ext>
            </a:extLst>
          </p:cNvPr>
          <p:cNvSpPr/>
          <p:nvPr/>
        </p:nvSpPr>
        <p:spPr>
          <a:xfrm>
            <a:off x="4572000" y="3566160"/>
            <a:ext cx="54864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*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A479A69-777A-094B-DC5A-991FD2F59723}"/>
              </a:ext>
            </a:extLst>
          </p:cNvPr>
          <p:cNvSpPr/>
          <p:nvPr/>
        </p:nvSpPr>
        <p:spPr>
          <a:xfrm>
            <a:off x="5120640" y="3566160"/>
            <a:ext cx="54864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F92E2C6-E871-950C-4F4D-33F9C143A6EF}"/>
              </a:ext>
            </a:extLst>
          </p:cNvPr>
          <p:cNvSpPr/>
          <p:nvPr/>
        </p:nvSpPr>
        <p:spPr>
          <a:xfrm>
            <a:off x="5669280" y="3566160"/>
            <a:ext cx="54864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6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207FEDA-A31B-EA9A-FD10-4432D816F8A1}"/>
              </a:ext>
            </a:extLst>
          </p:cNvPr>
          <p:cNvSpPr/>
          <p:nvPr/>
        </p:nvSpPr>
        <p:spPr>
          <a:xfrm>
            <a:off x="4023360" y="4663440"/>
            <a:ext cx="54864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4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AC8AD42-47ED-AA07-084F-5A6E68A389D5}"/>
              </a:ext>
            </a:extLst>
          </p:cNvPr>
          <p:cNvSpPr/>
          <p:nvPr/>
        </p:nvSpPr>
        <p:spPr>
          <a:xfrm>
            <a:off x="4572000" y="4663440"/>
            <a:ext cx="54864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*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D67855D-89F2-E5DA-0E46-A1E8D788F66F}"/>
              </a:ext>
            </a:extLst>
          </p:cNvPr>
          <p:cNvSpPr/>
          <p:nvPr/>
        </p:nvSpPr>
        <p:spPr>
          <a:xfrm>
            <a:off x="5120640" y="4663440"/>
            <a:ext cx="54864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6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04CD0DE-B477-CC2F-A9A0-6AC01FD6A047}"/>
              </a:ext>
            </a:extLst>
          </p:cNvPr>
          <p:cNvSpPr/>
          <p:nvPr/>
        </p:nvSpPr>
        <p:spPr>
          <a:xfrm>
            <a:off x="5669280" y="4663440"/>
            <a:ext cx="73152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2097889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50"/>
                            </p:stCondLst>
                            <p:childTnLst>
                              <p:par>
                                <p:cTn id="2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750"/>
                            </p:stCondLst>
                            <p:childTnLst>
                              <p:par>
                                <p:cTn id="3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2.96296E-6 L 0.04467 -2.96296E-6 C 0.06472 -2.96296E-6 0.08946 0.04398 0.08946 0.07986 L 0.08946 0.15996 " pathEditMode="relative" rAng="0" ptsTypes="AAAA">
                                      <p:cBhvr>
                                        <p:cTn id="4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66" y="79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33333E-6 L -0.02253 3.33333E-6 C -0.03268 3.33333E-6 -0.04505 0.04421 -0.04505 0.08009 L -0.04505 0.16041 " pathEditMode="relative" rAng="0" ptsTypes="AAAA">
                                      <p:cBhvr>
                                        <p:cTn id="4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53" y="80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7 L -0.02253 -3.7037E-7 C -0.03268 -3.7037E-7 -0.04505 0.04421 -0.04505 0.08032 L -0.04505 0.16088 " pathEditMode="relative" rAng="0" ptsTypes="AAAA">
                                      <p:cBhvr>
                                        <p:cTn id="51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53" y="80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-0.02253 -4.07407E-6 C -0.03268 -4.07407E-6 -0.04505 0.04375 -0.04505 0.07963 L -0.04505 0.15926 " pathEditMode="relative" rAng="0" ptsTypes="AAAA">
                                      <p:cBhvr>
                                        <p:cTn id="55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53" y="79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7.40741E-7 L -0.06745 7.40741E-7 C -0.09778 7.40741E-7 -0.13489 0.04398 -0.13489 0.07963 L -0.13489 0.15949 " pathEditMode="relative" rAng="0" ptsTypes="AAAA">
                                      <p:cBhvr>
                                        <p:cTn id="59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45" y="79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23" grpId="0" animBg="1"/>
      <p:bldP spid="27" grpId="0" animBg="1"/>
      <p:bldP spid="31" grpId="0" animBg="1"/>
      <p:bldP spid="3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76C3289-D5CA-CB18-2EEC-17570D035F3E}"/>
              </a:ext>
            </a:extLst>
          </p:cNvPr>
          <p:cNvSpPr/>
          <p:nvPr/>
        </p:nvSpPr>
        <p:spPr>
          <a:xfrm>
            <a:off x="274320" y="-182880"/>
            <a:ext cx="3657600" cy="722376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 Diagonal Corner Rectangle 5">
            <a:extLst>
              <a:ext uri="{FF2B5EF4-FFF2-40B4-BE49-F238E27FC236}">
                <a16:creationId xmlns:a16="http://schemas.microsoft.com/office/drawing/2014/main" id="{7B62F413-E6EF-AE92-7280-38C61629149C}"/>
              </a:ext>
            </a:extLst>
          </p:cNvPr>
          <p:cNvSpPr/>
          <p:nvPr/>
        </p:nvSpPr>
        <p:spPr>
          <a:xfrm>
            <a:off x="365760" y="5760720"/>
            <a:ext cx="3474720" cy="914400"/>
          </a:xfrm>
          <a:prstGeom prst="round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fact(4)</a:t>
            </a:r>
          </a:p>
        </p:txBody>
      </p:sp>
      <p:sp>
        <p:nvSpPr>
          <p:cNvPr id="7" name="Round Diagonal Corner Rectangle 6">
            <a:extLst>
              <a:ext uri="{FF2B5EF4-FFF2-40B4-BE49-F238E27FC236}">
                <a16:creationId xmlns:a16="http://schemas.microsoft.com/office/drawing/2014/main" id="{246F3838-BE46-32F7-4EE5-9BD14BA723A3}"/>
              </a:ext>
            </a:extLst>
          </p:cNvPr>
          <p:cNvSpPr/>
          <p:nvPr/>
        </p:nvSpPr>
        <p:spPr>
          <a:xfrm>
            <a:off x="365760" y="4660969"/>
            <a:ext cx="3474720" cy="914400"/>
          </a:xfrm>
          <a:prstGeom prst="round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4 * fact(3)</a:t>
            </a:r>
          </a:p>
        </p:txBody>
      </p:sp>
      <p:sp>
        <p:nvSpPr>
          <p:cNvPr id="9" name="Round Diagonal Corner Rectangle 8">
            <a:extLst>
              <a:ext uri="{FF2B5EF4-FFF2-40B4-BE49-F238E27FC236}">
                <a16:creationId xmlns:a16="http://schemas.microsoft.com/office/drawing/2014/main" id="{370BE9CE-BC49-5BBC-9A02-BEA4EAB2ABE3}"/>
              </a:ext>
            </a:extLst>
          </p:cNvPr>
          <p:cNvSpPr/>
          <p:nvPr/>
        </p:nvSpPr>
        <p:spPr>
          <a:xfrm>
            <a:off x="365760" y="3566160"/>
            <a:ext cx="3474720" cy="914400"/>
          </a:xfrm>
          <a:prstGeom prst="round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 * fact(2)</a:t>
            </a:r>
          </a:p>
        </p:txBody>
      </p:sp>
      <p:sp>
        <p:nvSpPr>
          <p:cNvPr id="10" name="Round Diagonal Corner Rectangle 9">
            <a:extLst>
              <a:ext uri="{FF2B5EF4-FFF2-40B4-BE49-F238E27FC236}">
                <a16:creationId xmlns:a16="http://schemas.microsoft.com/office/drawing/2014/main" id="{F796CA77-0078-0FE6-70A9-4F8DCAB647CD}"/>
              </a:ext>
            </a:extLst>
          </p:cNvPr>
          <p:cNvSpPr/>
          <p:nvPr/>
        </p:nvSpPr>
        <p:spPr>
          <a:xfrm>
            <a:off x="365760" y="2468880"/>
            <a:ext cx="3474720" cy="914400"/>
          </a:xfrm>
          <a:prstGeom prst="round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 * fact(1)</a:t>
            </a:r>
          </a:p>
        </p:txBody>
      </p:sp>
      <p:sp>
        <p:nvSpPr>
          <p:cNvPr id="11" name="Round Diagonal Corner Rectangle 10">
            <a:extLst>
              <a:ext uri="{FF2B5EF4-FFF2-40B4-BE49-F238E27FC236}">
                <a16:creationId xmlns:a16="http://schemas.microsoft.com/office/drawing/2014/main" id="{A544CDE3-4795-9584-F42C-A5B44D940FD3}"/>
              </a:ext>
            </a:extLst>
          </p:cNvPr>
          <p:cNvSpPr/>
          <p:nvPr/>
        </p:nvSpPr>
        <p:spPr>
          <a:xfrm>
            <a:off x="365760" y="1371600"/>
            <a:ext cx="3474720" cy="914400"/>
          </a:xfrm>
          <a:prstGeom prst="round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 * fact(0)</a:t>
            </a:r>
          </a:p>
        </p:txBody>
      </p:sp>
      <p:sp>
        <p:nvSpPr>
          <p:cNvPr id="12" name="Round Diagonal Corner Rectangle 11">
            <a:extLst>
              <a:ext uri="{FF2B5EF4-FFF2-40B4-BE49-F238E27FC236}">
                <a16:creationId xmlns:a16="http://schemas.microsoft.com/office/drawing/2014/main" id="{2DBEB59F-E5F2-1EDA-1806-3561D3A3F20B}"/>
              </a:ext>
            </a:extLst>
          </p:cNvPr>
          <p:cNvSpPr/>
          <p:nvPr/>
        </p:nvSpPr>
        <p:spPr>
          <a:xfrm>
            <a:off x="365760" y="274320"/>
            <a:ext cx="3474720" cy="914400"/>
          </a:xfrm>
          <a:prstGeom prst="round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fact(0)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5D5593-8AF0-0CB7-69EF-8192E0CC243F}"/>
              </a:ext>
            </a:extLst>
          </p:cNvPr>
          <p:cNvSpPr/>
          <p:nvPr/>
        </p:nvSpPr>
        <p:spPr>
          <a:xfrm>
            <a:off x="4023360" y="274320"/>
            <a:ext cx="9144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CA24EF4-4FDA-C093-9AE2-99B810B37D47}"/>
              </a:ext>
            </a:extLst>
          </p:cNvPr>
          <p:cNvSpPr/>
          <p:nvPr/>
        </p:nvSpPr>
        <p:spPr>
          <a:xfrm>
            <a:off x="4023360" y="1371600"/>
            <a:ext cx="22860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1 * 1 = 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F2F8DD5-AB7F-FD58-CB40-6A5A59647285}"/>
              </a:ext>
            </a:extLst>
          </p:cNvPr>
          <p:cNvSpPr/>
          <p:nvPr/>
        </p:nvSpPr>
        <p:spPr>
          <a:xfrm>
            <a:off x="4023360" y="2468880"/>
            <a:ext cx="22860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2 * 1 =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56D8EFA-96CC-BA75-131E-B95F13A0F6E0}"/>
              </a:ext>
            </a:extLst>
          </p:cNvPr>
          <p:cNvSpPr/>
          <p:nvPr/>
        </p:nvSpPr>
        <p:spPr>
          <a:xfrm>
            <a:off x="4023360" y="3566160"/>
            <a:ext cx="22860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3 * 2 = 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0105380-11CF-AC98-085E-6F5E0073DE85}"/>
              </a:ext>
            </a:extLst>
          </p:cNvPr>
          <p:cNvSpPr/>
          <p:nvPr/>
        </p:nvSpPr>
        <p:spPr>
          <a:xfrm>
            <a:off x="4023360" y="4663440"/>
            <a:ext cx="22860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4 * 6 = 24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5E917E5-B7CD-BED3-3065-DA925A23D927}"/>
              </a:ext>
            </a:extLst>
          </p:cNvPr>
          <p:cNvSpPr/>
          <p:nvPr/>
        </p:nvSpPr>
        <p:spPr>
          <a:xfrm>
            <a:off x="4023360" y="5760720"/>
            <a:ext cx="9144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24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FD74015-E97A-9823-219A-3849490C9038}"/>
              </a:ext>
            </a:extLst>
          </p:cNvPr>
          <p:cNvSpPr txBox="1"/>
          <p:nvPr/>
        </p:nvSpPr>
        <p:spPr>
          <a:xfrm>
            <a:off x="7315200" y="182880"/>
            <a:ext cx="4663440" cy="2011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</a:t>
            </a:r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fact(</a:t>
            </a:r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if</a:t>
            </a:r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n == 0:</a:t>
            </a:r>
            <a:endParaRPr lang="en-US" sz="2400" dirty="0">
              <a:solidFill>
                <a:schemeClr val="accent6">
                  <a:lumMod val="7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</a:t>
            </a:r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1</a:t>
            </a:r>
          </a:p>
          <a:p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else</a:t>
            </a:r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  <a:endParaRPr lang="en-US" sz="2400" dirty="0">
              <a:solidFill>
                <a:schemeClr val="accent6">
                  <a:lumMod val="7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</a:t>
            </a:r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n * fact(n-1)</a:t>
            </a:r>
          </a:p>
        </p:txBody>
      </p:sp>
    </p:spTree>
    <p:extLst>
      <p:ext uri="{BB962C8B-B14F-4D97-AF65-F5344CB8AC3E}">
        <p14:creationId xmlns:p14="http://schemas.microsoft.com/office/powerpoint/2010/main" val="1647134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50"/>
                            </p:stCondLst>
                            <p:childTnLst>
                              <p:par>
                                <p:cTn id="2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750"/>
                            </p:stCondLst>
                            <p:childTnLst>
                              <p:par>
                                <p:cTn id="3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250"/>
                            </p:stCondLst>
                            <p:childTnLst>
                              <p:par>
                                <p:cTn id="4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750"/>
                            </p:stCondLst>
                            <p:childTnLst>
                              <p:par>
                                <p:cTn id="5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8250"/>
                            </p:stCondLst>
                            <p:childTnLst>
                              <p:par>
                                <p:cTn id="7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76C3289-D5CA-CB18-2EEC-17570D035F3E}"/>
              </a:ext>
            </a:extLst>
          </p:cNvPr>
          <p:cNvSpPr/>
          <p:nvPr/>
        </p:nvSpPr>
        <p:spPr>
          <a:xfrm>
            <a:off x="274320" y="-182880"/>
            <a:ext cx="3657600" cy="722376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 Diagonal Corner Rectangle 5">
            <a:extLst>
              <a:ext uri="{FF2B5EF4-FFF2-40B4-BE49-F238E27FC236}">
                <a16:creationId xmlns:a16="http://schemas.microsoft.com/office/drawing/2014/main" id="{7B62F413-E6EF-AE92-7280-38C61629149C}"/>
              </a:ext>
            </a:extLst>
          </p:cNvPr>
          <p:cNvSpPr/>
          <p:nvPr/>
        </p:nvSpPr>
        <p:spPr>
          <a:xfrm>
            <a:off x="365760" y="5760720"/>
            <a:ext cx="3474720" cy="914400"/>
          </a:xfrm>
          <a:prstGeom prst="round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fact(4)</a:t>
            </a:r>
          </a:p>
        </p:txBody>
      </p:sp>
      <p:sp>
        <p:nvSpPr>
          <p:cNvPr id="7" name="Round Diagonal Corner Rectangle 6">
            <a:extLst>
              <a:ext uri="{FF2B5EF4-FFF2-40B4-BE49-F238E27FC236}">
                <a16:creationId xmlns:a16="http://schemas.microsoft.com/office/drawing/2014/main" id="{246F3838-BE46-32F7-4EE5-9BD14BA723A3}"/>
              </a:ext>
            </a:extLst>
          </p:cNvPr>
          <p:cNvSpPr/>
          <p:nvPr/>
        </p:nvSpPr>
        <p:spPr>
          <a:xfrm>
            <a:off x="365760" y="4660969"/>
            <a:ext cx="3474720" cy="914400"/>
          </a:xfrm>
          <a:prstGeom prst="round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4 * fact(3)</a:t>
            </a:r>
          </a:p>
        </p:txBody>
      </p:sp>
      <p:sp>
        <p:nvSpPr>
          <p:cNvPr id="9" name="Round Diagonal Corner Rectangle 8">
            <a:extLst>
              <a:ext uri="{FF2B5EF4-FFF2-40B4-BE49-F238E27FC236}">
                <a16:creationId xmlns:a16="http://schemas.microsoft.com/office/drawing/2014/main" id="{370BE9CE-BC49-5BBC-9A02-BEA4EAB2ABE3}"/>
              </a:ext>
            </a:extLst>
          </p:cNvPr>
          <p:cNvSpPr/>
          <p:nvPr/>
        </p:nvSpPr>
        <p:spPr>
          <a:xfrm>
            <a:off x="365760" y="3566160"/>
            <a:ext cx="3474720" cy="914400"/>
          </a:xfrm>
          <a:prstGeom prst="round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 * fact(2)</a:t>
            </a:r>
          </a:p>
        </p:txBody>
      </p:sp>
      <p:sp>
        <p:nvSpPr>
          <p:cNvPr id="10" name="Round Diagonal Corner Rectangle 9">
            <a:extLst>
              <a:ext uri="{FF2B5EF4-FFF2-40B4-BE49-F238E27FC236}">
                <a16:creationId xmlns:a16="http://schemas.microsoft.com/office/drawing/2014/main" id="{F796CA77-0078-0FE6-70A9-4F8DCAB647CD}"/>
              </a:ext>
            </a:extLst>
          </p:cNvPr>
          <p:cNvSpPr/>
          <p:nvPr/>
        </p:nvSpPr>
        <p:spPr>
          <a:xfrm>
            <a:off x="365760" y="2468880"/>
            <a:ext cx="3474720" cy="914400"/>
          </a:xfrm>
          <a:prstGeom prst="round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 * fact(1)</a:t>
            </a:r>
          </a:p>
        </p:txBody>
      </p:sp>
      <p:sp>
        <p:nvSpPr>
          <p:cNvPr id="11" name="Round Diagonal Corner Rectangle 10">
            <a:extLst>
              <a:ext uri="{FF2B5EF4-FFF2-40B4-BE49-F238E27FC236}">
                <a16:creationId xmlns:a16="http://schemas.microsoft.com/office/drawing/2014/main" id="{A544CDE3-4795-9584-F42C-A5B44D940FD3}"/>
              </a:ext>
            </a:extLst>
          </p:cNvPr>
          <p:cNvSpPr/>
          <p:nvPr/>
        </p:nvSpPr>
        <p:spPr>
          <a:xfrm>
            <a:off x="365760" y="1371600"/>
            <a:ext cx="3474720" cy="914400"/>
          </a:xfrm>
          <a:prstGeom prst="round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 * fact(0)</a:t>
            </a:r>
          </a:p>
        </p:txBody>
      </p:sp>
      <p:sp>
        <p:nvSpPr>
          <p:cNvPr id="12" name="Round Diagonal Corner Rectangle 11">
            <a:extLst>
              <a:ext uri="{FF2B5EF4-FFF2-40B4-BE49-F238E27FC236}">
                <a16:creationId xmlns:a16="http://schemas.microsoft.com/office/drawing/2014/main" id="{2DBEB59F-E5F2-1EDA-1806-3561D3A3F20B}"/>
              </a:ext>
            </a:extLst>
          </p:cNvPr>
          <p:cNvSpPr/>
          <p:nvPr/>
        </p:nvSpPr>
        <p:spPr>
          <a:xfrm>
            <a:off x="365760" y="274320"/>
            <a:ext cx="3474720" cy="914400"/>
          </a:xfrm>
          <a:prstGeom prst="round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fact(0)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5D5593-8AF0-0CB7-69EF-8192E0CC243F}"/>
              </a:ext>
            </a:extLst>
          </p:cNvPr>
          <p:cNvSpPr/>
          <p:nvPr/>
        </p:nvSpPr>
        <p:spPr>
          <a:xfrm>
            <a:off x="4023360" y="274320"/>
            <a:ext cx="9144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CA24EF4-4FDA-C093-9AE2-99B810B37D47}"/>
              </a:ext>
            </a:extLst>
          </p:cNvPr>
          <p:cNvSpPr/>
          <p:nvPr/>
        </p:nvSpPr>
        <p:spPr>
          <a:xfrm>
            <a:off x="4023360" y="1371600"/>
            <a:ext cx="22860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1 * 1 = 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F2F8DD5-AB7F-FD58-CB40-6A5A59647285}"/>
              </a:ext>
            </a:extLst>
          </p:cNvPr>
          <p:cNvSpPr/>
          <p:nvPr/>
        </p:nvSpPr>
        <p:spPr>
          <a:xfrm>
            <a:off x="4023360" y="2468880"/>
            <a:ext cx="22860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2 * 1 =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56D8EFA-96CC-BA75-131E-B95F13A0F6E0}"/>
              </a:ext>
            </a:extLst>
          </p:cNvPr>
          <p:cNvSpPr/>
          <p:nvPr/>
        </p:nvSpPr>
        <p:spPr>
          <a:xfrm>
            <a:off x="4023360" y="3566160"/>
            <a:ext cx="22860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3 * 2 = 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0105380-11CF-AC98-085E-6F5E0073DE85}"/>
              </a:ext>
            </a:extLst>
          </p:cNvPr>
          <p:cNvSpPr/>
          <p:nvPr/>
        </p:nvSpPr>
        <p:spPr>
          <a:xfrm>
            <a:off x="4023360" y="4663440"/>
            <a:ext cx="22860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4 * 6 = 24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5E917E5-B7CD-BED3-3065-DA925A23D927}"/>
              </a:ext>
            </a:extLst>
          </p:cNvPr>
          <p:cNvSpPr/>
          <p:nvPr/>
        </p:nvSpPr>
        <p:spPr>
          <a:xfrm>
            <a:off x="4023360" y="5760720"/>
            <a:ext cx="9144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24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FD74015-E97A-9823-219A-3849490C9038}"/>
              </a:ext>
            </a:extLst>
          </p:cNvPr>
          <p:cNvSpPr txBox="1"/>
          <p:nvPr/>
        </p:nvSpPr>
        <p:spPr>
          <a:xfrm>
            <a:off x="7315200" y="182880"/>
            <a:ext cx="4663440" cy="2011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</a:t>
            </a:r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fact(</a:t>
            </a:r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if</a:t>
            </a:r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n == 0:</a:t>
            </a:r>
            <a:endParaRPr lang="en-US" sz="2400" dirty="0">
              <a:solidFill>
                <a:schemeClr val="accent6">
                  <a:lumMod val="7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</a:t>
            </a:r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1</a:t>
            </a:r>
          </a:p>
          <a:p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else</a:t>
            </a:r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  <a:endParaRPr lang="en-US" sz="2400" dirty="0">
              <a:solidFill>
                <a:schemeClr val="accent6">
                  <a:lumMod val="7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</a:t>
            </a:r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n * fact(n-1)</a:t>
            </a:r>
          </a:p>
        </p:txBody>
      </p:sp>
    </p:spTree>
    <p:extLst>
      <p:ext uri="{BB962C8B-B14F-4D97-AF65-F5344CB8AC3E}">
        <p14:creationId xmlns:p14="http://schemas.microsoft.com/office/powerpoint/2010/main" val="876082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50"/>
                            </p:stCondLst>
                            <p:childTnLst>
                              <p:par>
                                <p:cTn id="2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750"/>
                            </p:stCondLst>
                            <p:childTnLst>
                              <p:par>
                                <p:cTn id="3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250"/>
                            </p:stCondLst>
                            <p:childTnLst>
                              <p:par>
                                <p:cTn id="4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750"/>
                            </p:stCondLst>
                            <p:childTnLst>
                              <p:par>
                                <p:cTn id="5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8250"/>
                            </p:stCondLst>
                            <p:childTnLst>
                              <p:par>
                                <p:cTn id="7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76C3289-D5CA-CB18-2EEC-17570D035F3E}"/>
              </a:ext>
            </a:extLst>
          </p:cNvPr>
          <p:cNvSpPr/>
          <p:nvPr/>
        </p:nvSpPr>
        <p:spPr>
          <a:xfrm>
            <a:off x="274320" y="-182880"/>
            <a:ext cx="3657600" cy="722376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 Diagonal Corner Rectangle 5">
            <a:extLst>
              <a:ext uri="{FF2B5EF4-FFF2-40B4-BE49-F238E27FC236}">
                <a16:creationId xmlns:a16="http://schemas.microsoft.com/office/drawing/2014/main" id="{7B62F413-E6EF-AE92-7280-38C61629149C}"/>
              </a:ext>
            </a:extLst>
          </p:cNvPr>
          <p:cNvSpPr/>
          <p:nvPr/>
        </p:nvSpPr>
        <p:spPr>
          <a:xfrm>
            <a:off x="365760" y="5760720"/>
            <a:ext cx="3474720" cy="914400"/>
          </a:xfrm>
          <a:prstGeom prst="round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factorial(4)</a:t>
            </a:r>
          </a:p>
        </p:txBody>
      </p:sp>
      <p:sp>
        <p:nvSpPr>
          <p:cNvPr id="7" name="Round Diagonal Corner Rectangle 6">
            <a:extLst>
              <a:ext uri="{FF2B5EF4-FFF2-40B4-BE49-F238E27FC236}">
                <a16:creationId xmlns:a16="http://schemas.microsoft.com/office/drawing/2014/main" id="{246F3838-BE46-32F7-4EE5-9BD14BA723A3}"/>
              </a:ext>
            </a:extLst>
          </p:cNvPr>
          <p:cNvSpPr/>
          <p:nvPr/>
        </p:nvSpPr>
        <p:spPr>
          <a:xfrm>
            <a:off x="365760" y="4660969"/>
            <a:ext cx="3474720" cy="914400"/>
          </a:xfrm>
          <a:prstGeom prst="round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4 * factorial(3)</a:t>
            </a:r>
          </a:p>
        </p:txBody>
      </p:sp>
      <p:sp>
        <p:nvSpPr>
          <p:cNvPr id="9" name="Round Diagonal Corner Rectangle 8">
            <a:extLst>
              <a:ext uri="{FF2B5EF4-FFF2-40B4-BE49-F238E27FC236}">
                <a16:creationId xmlns:a16="http://schemas.microsoft.com/office/drawing/2014/main" id="{370BE9CE-BC49-5BBC-9A02-BEA4EAB2ABE3}"/>
              </a:ext>
            </a:extLst>
          </p:cNvPr>
          <p:cNvSpPr/>
          <p:nvPr/>
        </p:nvSpPr>
        <p:spPr>
          <a:xfrm>
            <a:off x="365760" y="3566160"/>
            <a:ext cx="3474720" cy="914400"/>
          </a:xfrm>
          <a:prstGeom prst="round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3 * factorial(2)</a:t>
            </a:r>
          </a:p>
        </p:txBody>
      </p:sp>
      <p:sp>
        <p:nvSpPr>
          <p:cNvPr id="10" name="Round Diagonal Corner Rectangle 9">
            <a:extLst>
              <a:ext uri="{FF2B5EF4-FFF2-40B4-BE49-F238E27FC236}">
                <a16:creationId xmlns:a16="http://schemas.microsoft.com/office/drawing/2014/main" id="{F796CA77-0078-0FE6-70A9-4F8DCAB647CD}"/>
              </a:ext>
            </a:extLst>
          </p:cNvPr>
          <p:cNvSpPr/>
          <p:nvPr/>
        </p:nvSpPr>
        <p:spPr>
          <a:xfrm>
            <a:off x="365760" y="2468880"/>
            <a:ext cx="3474720" cy="914400"/>
          </a:xfrm>
          <a:prstGeom prst="round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2 * factorial(1)</a:t>
            </a:r>
          </a:p>
        </p:txBody>
      </p:sp>
      <p:sp>
        <p:nvSpPr>
          <p:cNvPr id="11" name="Round Diagonal Corner Rectangle 10">
            <a:extLst>
              <a:ext uri="{FF2B5EF4-FFF2-40B4-BE49-F238E27FC236}">
                <a16:creationId xmlns:a16="http://schemas.microsoft.com/office/drawing/2014/main" id="{A544CDE3-4795-9584-F42C-A5B44D940FD3}"/>
              </a:ext>
            </a:extLst>
          </p:cNvPr>
          <p:cNvSpPr/>
          <p:nvPr/>
        </p:nvSpPr>
        <p:spPr>
          <a:xfrm>
            <a:off x="365760" y="1371600"/>
            <a:ext cx="3474720" cy="914400"/>
          </a:xfrm>
          <a:prstGeom prst="round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1 * factorial(0)</a:t>
            </a:r>
          </a:p>
        </p:txBody>
      </p:sp>
      <p:sp>
        <p:nvSpPr>
          <p:cNvPr id="12" name="Round Diagonal Corner Rectangle 11">
            <a:extLst>
              <a:ext uri="{FF2B5EF4-FFF2-40B4-BE49-F238E27FC236}">
                <a16:creationId xmlns:a16="http://schemas.microsoft.com/office/drawing/2014/main" id="{2DBEB59F-E5F2-1EDA-1806-3561D3A3F20B}"/>
              </a:ext>
            </a:extLst>
          </p:cNvPr>
          <p:cNvSpPr/>
          <p:nvPr/>
        </p:nvSpPr>
        <p:spPr>
          <a:xfrm>
            <a:off x="365760" y="274320"/>
            <a:ext cx="3474720" cy="914400"/>
          </a:xfrm>
          <a:prstGeom prst="round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factorial(0)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5D5593-8AF0-0CB7-69EF-8192E0CC243F}"/>
              </a:ext>
            </a:extLst>
          </p:cNvPr>
          <p:cNvSpPr/>
          <p:nvPr/>
        </p:nvSpPr>
        <p:spPr>
          <a:xfrm>
            <a:off x="4023360" y="274320"/>
            <a:ext cx="9144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CA24EF4-4FDA-C093-9AE2-99B810B37D47}"/>
              </a:ext>
            </a:extLst>
          </p:cNvPr>
          <p:cNvSpPr/>
          <p:nvPr/>
        </p:nvSpPr>
        <p:spPr>
          <a:xfrm>
            <a:off x="4023360" y="1371600"/>
            <a:ext cx="22860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1 * 1 = 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F2F8DD5-AB7F-FD58-CB40-6A5A59647285}"/>
              </a:ext>
            </a:extLst>
          </p:cNvPr>
          <p:cNvSpPr/>
          <p:nvPr/>
        </p:nvSpPr>
        <p:spPr>
          <a:xfrm>
            <a:off x="4023360" y="2468880"/>
            <a:ext cx="22860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2 * 1 =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56D8EFA-96CC-BA75-131E-B95F13A0F6E0}"/>
              </a:ext>
            </a:extLst>
          </p:cNvPr>
          <p:cNvSpPr/>
          <p:nvPr/>
        </p:nvSpPr>
        <p:spPr>
          <a:xfrm>
            <a:off x="4023360" y="3566160"/>
            <a:ext cx="22860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3 * 2 = 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0105380-11CF-AC98-085E-6F5E0073DE85}"/>
              </a:ext>
            </a:extLst>
          </p:cNvPr>
          <p:cNvSpPr/>
          <p:nvPr/>
        </p:nvSpPr>
        <p:spPr>
          <a:xfrm>
            <a:off x="4023360" y="4663440"/>
            <a:ext cx="22860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4 * 6 = 24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5E917E5-B7CD-BED3-3065-DA925A23D927}"/>
              </a:ext>
            </a:extLst>
          </p:cNvPr>
          <p:cNvSpPr/>
          <p:nvPr/>
        </p:nvSpPr>
        <p:spPr>
          <a:xfrm>
            <a:off x="4023360" y="5760720"/>
            <a:ext cx="9144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24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FD74015-E97A-9823-219A-3849490C9038}"/>
              </a:ext>
            </a:extLst>
          </p:cNvPr>
          <p:cNvSpPr txBox="1"/>
          <p:nvPr/>
        </p:nvSpPr>
        <p:spPr>
          <a:xfrm>
            <a:off x="7315200" y="182880"/>
            <a:ext cx="4663440" cy="2011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</a:t>
            </a:r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fact(</a:t>
            </a:r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if</a:t>
            </a:r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n == 0:</a:t>
            </a:r>
            <a:endParaRPr lang="en-US" sz="2400" dirty="0">
              <a:solidFill>
                <a:schemeClr val="accent6">
                  <a:lumMod val="7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</a:t>
            </a:r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1</a:t>
            </a:r>
          </a:p>
          <a:p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else</a:t>
            </a:r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  <a:endParaRPr lang="en-US" sz="2400" dirty="0">
              <a:solidFill>
                <a:schemeClr val="accent6">
                  <a:lumMod val="7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</a:t>
            </a:r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n * fact(n-1)</a:t>
            </a:r>
          </a:p>
        </p:txBody>
      </p:sp>
    </p:spTree>
    <p:extLst>
      <p:ext uri="{BB962C8B-B14F-4D97-AF65-F5344CB8AC3E}">
        <p14:creationId xmlns:p14="http://schemas.microsoft.com/office/powerpoint/2010/main" val="1805697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50"/>
                            </p:stCondLst>
                            <p:childTnLst>
                              <p:par>
                                <p:cTn id="2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750"/>
                            </p:stCondLst>
                            <p:childTnLst>
                              <p:par>
                                <p:cTn id="3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250"/>
                            </p:stCondLst>
                            <p:childTnLst>
                              <p:par>
                                <p:cTn id="4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750"/>
                            </p:stCondLst>
                            <p:childTnLst>
                              <p:par>
                                <p:cTn id="5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8250"/>
                            </p:stCondLst>
                            <p:childTnLst>
                              <p:par>
                                <p:cTn id="7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76C3289-D5CA-CB18-2EEC-17570D035F3E}"/>
              </a:ext>
            </a:extLst>
          </p:cNvPr>
          <p:cNvSpPr/>
          <p:nvPr/>
        </p:nvSpPr>
        <p:spPr>
          <a:xfrm>
            <a:off x="274320" y="-182880"/>
            <a:ext cx="3657600" cy="722376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 Diagonal Corner Rectangle 5">
            <a:extLst>
              <a:ext uri="{FF2B5EF4-FFF2-40B4-BE49-F238E27FC236}">
                <a16:creationId xmlns:a16="http://schemas.microsoft.com/office/drawing/2014/main" id="{7B62F413-E6EF-AE92-7280-38C61629149C}"/>
              </a:ext>
            </a:extLst>
          </p:cNvPr>
          <p:cNvSpPr/>
          <p:nvPr/>
        </p:nvSpPr>
        <p:spPr>
          <a:xfrm>
            <a:off x="365760" y="5760720"/>
            <a:ext cx="3474720" cy="914400"/>
          </a:xfrm>
          <a:prstGeom prst="round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factorial(4)</a:t>
            </a:r>
          </a:p>
        </p:txBody>
      </p:sp>
      <p:sp>
        <p:nvSpPr>
          <p:cNvPr id="7" name="Round Diagonal Corner Rectangle 6">
            <a:extLst>
              <a:ext uri="{FF2B5EF4-FFF2-40B4-BE49-F238E27FC236}">
                <a16:creationId xmlns:a16="http://schemas.microsoft.com/office/drawing/2014/main" id="{246F3838-BE46-32F7-4EE5-9BD14BA723A3}"/>
              </a:ext>
            </a:extLst>
          </p:cNvPr>
          <p:cNvSpPr/>
          <p:nvPr/>
        </p:nvSpPr>
        <p:spPr>
          <a:xfrm>
            <a:off x="365760" y="4660969"/>
            <a:ext cx="3474720" cy="914400"/>
          </a:xfrm>
          <a:prstGeom prst="round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4 * factorial(3)</a:t>
            </a:r>
          </a:p>
        </p:txBody>
      </p:sp>
      <p:sp>
        <p:nvSpPr>
          <p:cNvPr id="9" name="Round Diagonal Corner Rectangle 8">
            <a:extLst>
              <a:ext uri="{FF2B5EF4-FFF2-40B4-BE49-F238E27FC236}">
                <a16:creationId xmlns:a16="http://schemas.microsoft.com/office/drawing/2014/main" id="{370BE9CE-BC49-5BBC-9A02-BEA4EAB2ABE3}"/>
              </a:ext>
            </a:extLst>
          </p:cNvPr>
          <p:cNvSpPr/>
          <p:nvPr/>
        </p:nvSpPr>
        <p:spPr>
          <a:xfrm>
            <a:off x="365760" y="3566160"/>
            <a:ext cx="3474720" cy="914400"/>
          </a:xfrm>
          <a:prstGeom prst="round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3 * factorial(2)</a:t>
            </a:r>
          </a:p>
        </p:txBody>
      </p:sp>
      <p:sp>
        <p:nvSpPr>
          <p:cNvPr id="10" name="Round Diagonal Corner Rectangle 9">
            <a:extLst>
              <a:ext uri="{FF2B5EF4-FFF2-40B4-BE49-F238E27FC236}">
                <a16:creationId xmlns:a16="http://schemas.microsoft.com/office/drawing/2014/main" id="{F796CA77-0078-0FE6-70A9-4F8DCAB647CD}"/>
              </a:ext>
            </a:extLst>
          </p:cNvPr>
          <p:cNvSpPr/>
          <p:nvPr/>
        </p:nvSpPr>
        <p:spPr>
          <a:xfrm>
            <a:off x="365760" y="2468880"/>
            <a:ext cx="3474720" cy="914400"/>
          </a:xfrm>
          <a:prstGeom prst="round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2 * factorial(1)</a:t>
            </a:r>
          </a:p>
        </p:txBody>
      </p:sp>
      <p:sp>
        <p:nvSpPr>
          <p:cNvPr id="11" name="Round Diagonal Corner Rectangle 10">
            <a:extLst>
              <a:ext uri="{FF2B5EF4-FFF2-40B4-BE49-F238E27FC236}">
                <a16:creationId xmlns:a16="http://schemas.microsoft.com/office/drawing/2014/main" id="{A544CDE3-4795-9584-F42C-A5B44D940FD3}"/>
              </a:ext>
            </a:extLst>
          </p:cNvPr>
          <p:cNvSpPr/>
          <p:nvPr/>
        </p:nvSpPr>
        <p:spPr>
          <a:xfrm>
            <a:off x="365760" y="1371600"/>
            <a:ext cx="3474720" cy="914400"/>
          </a:xfrm>
          <a:prstGeom prst="round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1 * factorial(0)</a:t>
            </a:r>
          </a:p>
        </p:txBody>
      </p:sp>
      <p:sp>
        <p:nvSpPr>
          <p:cNvPr id="12" name="Round Diagonal Corner Rectangle 11">
            <a:extLst>
              <a:ext uri="{FF2B5EF4-FFF2-40B4-BE49-F238E27FC236}">
                <a16:creationId xmlns:a16="http://schemas.microsoft.com/office/drawing/2014/main" id="{2DBEB59F-E5F2-1EDA-1806-3561D3A3F20B}"/>
              </a:ext>
            </a:extLst>
          </p:cNvPr>
          <p:cNvSpPr/>
          <p:nvPr/>
        </p:nvSpPr>
        <p:spPr>
          <a:xfrm>
            <a:off x="365760" y="274320"/>
            <a:ext cx="3474720" cy="914400"/>
          </a:xfrm>
          <a:prstGeom prst="round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factorial(0)</a:t>
            </a:r>
          </a:p>
        </p:txBody>
      </p:sp>
      <p:sp>
        <p:nvSpPr>
          <p:cNvPr id="13" name="Round Diagonal Corner Rectangle 12">
            <a:extLst>
              <a:ext uri="{FF2B5EF4-FFF2-40B4-BE49-F238E27FC236}">
                <a16:creationId xmlns:a16="http://schemas.microsoft.com/office/drawing/2014/main" id="{055D5593-8AF0-0CB7-69EF-8192E0CC243F}"/>
              </a:ext>
            </a:extLst>
          </p:cNvPr>
          <p:cNvSpPr/>
          <p:nvPr/>
        </p:nvSpPr>
        <p:spPr>
          <a:xfrm>
            <a:off x="5246679" y="645023"/>
            <a:ext cx="3474720" cy="914400"/>
          </a:xfrm>
          <a:prstGeom prst="round2Diag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factorial(0) = 1</a:t>
            </a:r>
          </a:p>
        </p:txBody>
      </p:sp>
    </p:spTree>
    <p:extLst>
      <p:ext uri="{BB962C8B-B14F-4D97-AF65-F5344CB8AC3E}">
        <p14:creationId xmlns:p14="http://schemas.microsoft.com/office/powerpoint/2010/main" val="1274302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50"/>
                            </p:stCondLst>
                            <p:childTnLst>
                              <p:par>
                                <p:cTn id="2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750"/>
                            </p:stCondLst>
                            <p:childTnLst>
                              <p:par>
                                <p:cTn id="3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76C3289-D5CA-CB18-2EEC-17570D035F3E}"/>
              </a:ext>
            </a:extLst>
          </p:cNvPr>
          <p:cNvSpPr/>
          <p:nvPr/>
        </p:nvSpPr>
        <p:spPr>
          <a:xfrm>
            <a:off x="274320" y="-182880"/>
            <a:ext cx="3657600" cy="722376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 Diagonal Corner Rectangle 5">
            <a:extLst>
              <a:ext uri="{FF2B5EF4-FFF2-40B4-BE49-F238E27FC236}">
                <a16:creationId xmlns:a16="http://schemas.microsoft.com/office/drawing/2014/main" id="{7B62F413-E6EF-AE92-7280-38C61629149C}"/>
              </a:ext>
            </a:extLst>
          </p:cNvPr>
          <p:cNvSpPr/>
          <p:nvPr/>
        </p:nvSpPr>
        <p:spPr>
          <a:xfrm>
            <a:off x="365760" y="5760720"/>
            <a:ext cx="3474720" cy="914400"/>
          </a:xfrm>
          <a:prstGeom prst="round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factorial(4)</a:t>
            </a:r>
          </a:p>
        </p:txBody>
      </p:sp>
      <p:sp>
        <p:nvSpPr>
          <p:cNvPr id="7" name="Round Diagonal Corner Rectangle 6">
            <a:extLst>
              <a:ext uri="{FF2B5EF4-FFF2-40B4-BE49-F238E27FC236}">
                <a16:creationId xmlns:a16="http://schemas.microsoft.com/office/drawing/2014/main" id="{246F3838-BE46-32F7-4EE5-9BD14BA723A3}"/>
              </a:ext>
            </a:extLst>
          </p:cNvPr>
          <p:cNvSpPr/>
          <p:nvPr/>
        </p:nvSpPr>
        <p:spPr>
          <a:xfrm>
            <a:off x="365760" y="4660969"/>
            <a:ext cx="3474720" cy="914400"/>
          </a:xfrm>
          <a:prstGeom prst="round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4 * factorial(3)</a:t>
            </a:r>
          </a:p>
        </p:txBody>
      </p:sp>
      <p:sp>
        <p:nvSpPr>
          <p:cNvPr id="9" name="Round Diagonal Corner Rectangle 8">
            <a:extLst>
              <a:ext uri="{FF2B5EF4-FFF2-40B4-BE49-F238E27FC236}">
                <a16:creationId xmlns:a16="http://schemas.microsoft.com/office/drawing/2014/main" id="{370BE9CE-BC49-5BBC-9A02-BEA4EAB2ABE3}"/>
              </a:ext>
            </a:extLst>
          </p:cNvPr>
          <p:cNvSpPr/>
          <p:nvPr/>
        </p:nvSpPr>
        <p:spPr>
          <a:xfrm>
            <a:off x="365760" y="3566160"/>
            <a:ext cx="3474720" cy="914400"/>
          </a:xfrm>
          <a:prstGeom prst="round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3 * factorial(2)</a:t>
            </a:r>
          </a:p>
        </p:txBody>
      </p:sp>
      <p:sp>
        <p:nvSpPr>
          <p:cNvPr id="10" name="Round Diagonal Corner Rectangle 9">
            <a:extLst>
              <a:ext uri="{FF2B5EF4-FFF2-40B4-BE49-F238E27FC236}">
                <a16:creationId xmlns:a16="http://schemas.microsoft.com/office/drawing/2014/main" id="{F796CA77-0078-0FE6-70A9-4F8DCAB647CD}"/>
              </a:ext>
            </a:extLst>
          </p:cNvPr>
          <p:cNvSpPr/>
          <p:nvPr/>
        </p:nvSpPr>
        <p:spPr>
          <a:xfrm>
            <a:off x="365760" y="2468880"/>
            <a:ext cx="3474720" cy="914400"/>
          </a:xfrm>
          <a:prstGeom prst="round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2 * factorial(1)</a:t>
            </a:r>
          </a:p>
        </p:txBody>
      </p:sp>
      <p:sp>
        <p:nvSpPr>
          <p:cNvPr id="11" name="Round Diagonal Corner Rectangle 10">
            <a:extLst>
              <a:ext uri="{FF2B5EF4-FFF2-40B4-BE49-F238E27FC236}">
                <a16:creationId xmlns:a16="http://schemas.microsoft.com/office/drawing/2014/main" id="{A544CDE3-4795-9584-F42C-A5B44D940FD3}"/>
              </a:ext>
            </a:extLst>
          </p:cNvPr>
          <p:cNvSpPr/>
          <p:nvPr/>
        </p:nvSpPr>
        <p:spPr>
          <a:xfrm>
            <a:off x="365760" y="1371600"/>
            <a:ext cx="3474720" cy="914400"/>
          </a:xfrm>
          <a:prstGeom prst="round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 * factorial(0)</a:t>
            </a:r>
          </a:p>
        </p:txBody>
      </p:sp>
      <p:sp>
        <p:nvSpPr>
          <p:cNvPr id="12" name="Round Diagonal Corner Rectangle 11">
            <a:extLst>
              <a:ext uri="{FF2B5EF4-FFF2-40B4-BE49-F238E27FC236}">
                <a16:creationId xmlns:a16="http://schemas.microsoft.com/office/drawing/2014/main" id="{2DBEB59F-E5F2-1EDA-1806-3561D3A3F20B}"/>
              </a:ext>
            </a:extLst>
          </p:cNvPr>
          <p:cNvSpPr/>
          <p:nvPr/>
        </p:nvSpPr>
        <p:spPr>
          <a:xfrm>
            <a:off x="365760" y="274320"/>
            <a:ext cx="3474720" cy="914400"/>
          </a:xfrm>
          <a:prstGeom prst="round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factorial(0)</a:t>
            </a:r>
          </a:p>
        </p:txBody>
      </p:sp>
      <p:sp>
        <p:nvSpPr>
          <p:cNvPr id="13" name="Round Diagonal Corner Rectangle 12">
            <a:extLst>
              <a:ext uri="{FF2B5EF4-FFF2-40B4-BE49-F238E27FC236}">
                <a16:creationId xmlns:a16="http://schemas.microsoft.com/office/drawing/2014/main" id="{055D5593-8AF0-0CB7-69EF-8192E0CC243F}"/>
              </a:ext>
            </a:extLst>
          </p:cNvPr>
          <p:cNvSpPr/>
          <p:nvPr/>
        </p:nvSpPr>
        <p:spPr>
          <a:xfrm>
            <a:off x="5246679" y="645023"/>
            <a:ext cx="3474720" cy="914400"/>
          </a:xfrm>
          <a:prstGeom prst="round2Diag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factorial(0) = 1</a:t>
            </a:r>
          </a:p>
        </p:txBody>
      </p:sp>
    </p:spTree>
    <p:extLst>
      <p:ext uri="{BB962C8B-B14F-4D97-AF65-F5344CB8AC3E}">
        <p14:creationId xmlns:p14="http://schemas.microsoft.com/office/powerpoint/2010/main" val="27347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50"/>
                            </p:stCondLst>
                            <p:childTnLst>
                              <p:par>
                                <p:cTn id="2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750"/>
                            </p:stCondLst>
                            <p:childTnLst>
                              <p:par>
                                <p:cTn id="3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2EB6AB0-FFB8-9F98-FA36-CC6BDCE40A69}"/>
              </a:ext>
            </a:extLst>
          </p:cNvPr>
          <p:cNvSpPr/>
          <p:nvPr/>
        </p:nvSpPr>
        <p:spPr>
          <a:xfrm>
            <a:off x="4114800" y="2315656"/>
            <a:ext cx="3657600" cy="7315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70332C9-B0B9-6209-5BC8-A28A78F945E4}"/>
              </a:ext>
            </a:extLst>
          </p:cNvPr>
          <p:cNvSpPr/>
          <p:nvPr/>
        </p:nvSpPr>
        <p:spPr>
          <a:xfrm>
            <a:off x="5212080" y="3981347"/>
            <a:ext cx="3060359" cy="7315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4F92C16-4EEF-5F32-75D5-52CEC5A9B94C}"/>
              </a:ext>
            </a:extLst>
          </p:cNvPr>
          <p:cNvSpPr/>
          <p:nvPr/>
        </p:nvSpPr>
        <p:spPr>
          <a:xfrm>
            <a:off x="5212080" y="5627267"/>
            <a:ext cx="5943600" cy="73152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6C3289-D5CA-CB18-2EEC-17570D035F3E}"/>
              </a:ext>
            </a:extLst>
          </p:cNvPr>
          <p:cNvSpPr/>
          <p:nvPr/>
        </p:nvSpPr>
        <p:spPr>
          <a:xfrm>
            <a:off x="274320" y="-182880"/>
            <a:ext cx="3657600" cy="722376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 Diagonal Corner Rectangle 5">
            <a:extLst>
              <a:ext uri="{FF2B5EF4-FFF2-40B4-BE49-F238E27FC236}">
                <a16:creationId xmlns:a16="http://schemas.microsoft.com/office/drawing/2014/main" id="{7B62F413-E6EF-AE92-7280-38C61629149C}"/>
              </a:ext>
            </a:extLst>
          </p:cNvPr>
          <p:cNvSpPr/>
          <p:nvPr/>
        </p:nvSpPr>
        <p:spPr>
          <a:xfrm>
            <a:off x="365760" y="5760720"/>
            <a:ext cx="3474720" cy="914400"/>
          </a:xfrm>
          <a:prstGeom prst="round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fact(4)</a:t>
            </a:r>
          </a:p>
        </p:txBody>
      </p:sp>
      <p:sp>
        <p:nvSpPr>
          <p:cNvPr id="7" name="Round Diagonal Corner Rectangle 6">
            <a:extLst>
              <a:ext uri="{FF2B5EF4-FFF2-40B4-BE49-F238E27FC236}">
                <a16:creationId xmlns:a16="http://schemas.microsoft.com/office/drawing/2014/main" id="{246F3838-BE46-32F7-4EE5-9BD14BA723A3}"/>
              </a:ext>
            </a:extLst>
          </p:cNvPr>
          <p:cNvSpPr/>
          <p:nvPr/>
        </p:nvSpPr>
        <p:spPr>
          <a:xfrm>
            <a:off x="365760" y="4660969"/>
            <a:ext cx="3474720" cy="914400"/>
          </a:xfrm>
          <a:prstGeom prst="round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4 * fact(3)</a:t>
            </a:r>
          </a:p>
        </p:txBody>
      </p:sp>
      <p:sp>
        <p:nvSpPr>
          <p:cNvPr id="9" name="Round Diagonal Corner Rectangle 8">
            <a:extLst>
              <a:ext uri="{FF2B5EF4-FFF2-40B4-BE49-F238E27FC236}">
                <a16:creationId xmlns:a16="http://schemas.microsoft.com/office/drawing/2014/main" id="{370BE9CE-BC49-5BBC-9A02-BEA4EAB2ABE3}"/>
              </a:ext>
            </a:extLst>
          </p:cNvPr>
          <p:cNvSpPr/>
          <p:nvPr/>
        </p:nvSpPr>
        <p:spPr>
          <a:xfrm>
            <a:off x="365760" y="3566160"/>
            <a:ext cx="3474720" cy="914400"/>
          </a:xfrm>
          <a:prstGeom prst="round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 * fact(2)</a:t>
            </a:r>
          </a:p>
        </p:txBody>
      </p:sp>
      <p:sp>
        <p:nvSpPr>
          <p:cNvPr id="10" name="Round Diagonal Corner Rectangle 9">
            <a:extLst>
              <a:ext uri="{FF2B5EF4-FFF2-40B4-BE49-F238E27FC236}">
                <a16:creationId xmlns:a16="http://schemas.microsoft.com/office/drawing/2014/main" id="{F796CA77-0078-0FE6-70A9-4F8DCAB647CD}"/>
              </a:ext>
            </a:extLst>
          </p:cNvPr>
          <p:cNvSpPr/>
          <p:nvPr/>
        </p:nvSpPr>
        <p:spPr>
          <a:xfrm>
            <a:off x="365760" y="2468880"/>
            <a:ext cx="3474720" cy="914400"/>
          </a:xfrm>
          <a:prstGeom prst="round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 * fact(1)</a:t>
            </a:r>
          </a:p>
        </p:txBody>
      </p:sp>
      <p:sp>
        <p:nvSpPr>
          <p:cNvPr id="11" name="Round Diagonal Corner Rectangle 10">
            <a:extLst>
              <a:ext uri="{FF2B5EF4-FFF2-40B4-BE49-F238E27FC236}">
                <a16:creationId xmlns:a16="http://schemas.microsoft.com/office/drawing/2014/main" id="{A544CDE3-4795-9584-F42C-A5B44D940FD3}"/>
              </a:ext>
            </a:extLst>
          </p:cNvPr>
          <p:cNvSpPr/>
          <p:nvPr/>
        </p:nvSpPr>
        <p:spPr>
          <a:xfrm>
            <a:off x="365760" y="1371600"/>
            <a:ext cx="3474720" cy="914400"/>
          </a:xfrm>
          <a:prstGeom prst="round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 * fact(0)</a:t>
            </a:r>
          </a:p>
        </p:txBody>
      </p:sp>
      <p:sp>
        <p:nvSpPr>
          <p:cNvPr id="12" name="Round Diagonal Corner Rectangle 11">
            <a:extLst>
              <a:ext uri="{FF2B5EF4-FFF2-40B4-BE49-F238E27FC236}">
                <a16:creationId xmlns:a16="http://schemas.microsoft.com/office/drawing/2014/main" id="{2DBEB59F-E5F2-1EDA-1806-3561D3A3F20B}"/>
              </a:ext>
            </a:extLst>
          </p:cNvPr>
          <p:cNvSpPr/>
          <p:nvPr/>
        </p:nvSpPr>
        <p:spPr>
          <a:xfrm>
            <a:off x="365760" y="274320"/>
            <a:ext cx="3474720" cy="914400"/>
          </a:xfrm>
          <a:prstGeom prst="round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fact(0)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FD74015-E97A-9823-219A-3849490C9038}"/>
              </a:ext>
            </a:extLst>
          </p:cNvPr>
          <p:cNvSpPr txBox="1"/>
          <p:nvPr/>
        </p:nvSpPr>
        <p:spPr>
          <a:xfrm>
            <a:off x="4206240" y="2198267"/>
            <a:ext cx="7315200" cy="411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</a:t>
            </a:r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fact(</a:t>
            </a:r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if</a:t>
            </a:r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n == 0:</a:t>
            </a:r>
            <a:endParaRPr lang="en-US" sz="3600" dirty="0">
              <a:solidFill>
                <a:schemeClr val="accent6">
                  <a:lumMod val="7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</a:t>
            </a:r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1</a:t>
            </a:r>
          </a:p>
          <a:p>
            <a:pPr>
              <a:lnSpc>
                <a:spcPct val="150000"/>
              </a:lnSpc>
            </a:pPr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else</a:t>
            </a:r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  <a:endParaRPr lang="en-US" sz="3600" dirty="0">
              <a:solidFill>
                <a:schemeClr val="accent6">
                  <a:lumMod val="7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</a:t>
            </a:r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n * fact(n-1)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3987AB-950D-90C7-756E-006B6FE7F52E}"/>
              </a:ext>
            </a:extLst>
          </p:cNvPr>
          <p:cNvSpPr txBox="1"/>
          <p:nvPr/>
        </p:nvSpPr>
        <p:spPr>
          <a:xfrm>
            <a:off x="4206240" y="457200"/>
            <a:ext cx="610423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fact(</a:t>
            </a:r>
            <a:r>
              <a:rPr lang="en-US" sz="4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4</a:t>
            </a:r>
            <a:r>
              <a:rPr lang="en-US" sz="48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830497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50"/>
                            </p:stCondLst>
                            <p:childTnLst>
                              <p:par>
                                <p:cTn id="2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750"/>
                            </p:stCondLst>
                            <p:childTnLst>
                              <p:par>
                                <p:cTn id="3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5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  <p:bldP spid="2" grpId="0" animBg="1"/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  <p:bldP spid="12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2F56F65-D057-C17C-A26B-62553E20C2CD}"/>
              </a:ext>
            </a:extLst>
          </p:cNvPr>
          <p:cNvSpPr/>
          <p:nvPr/>
        </p:nvSpPr>
        <p:spPr>
          <a:xfrm>
            <a:off x="4785360" y="365760"/>
            <a:ext cx="2926080" cy="914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4F92C16-4EEF-5F32-75D5-52CEC5A9B94C}"/>
              </a:ext>
            </a:extLst>
          </p:cNvPr>
          <p:cNvSpPr/>
          <p:nvPr/>
        </p:nvSpPr>
        <p:spPr>
          <a:xfrm>
            <a:off x="5882640" y="5627267"/>
            <a:ext cx="5943600" cy="73152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6C3289-D5CA-CB18-2EEC-17570D035F3E}"/>
              </a:ext>
            </a:extLst>
          </p:cNvPr>
          <p:cNvSpPr/>
          <p:nvPr/>
        </p:nvSpPr>
        <p:spPr>
          <a:xfrm>
            <a:off x="274320" y="-182880"/>
            <a:ext cx="3657600" cy="722376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 Diagonal Corner Rectangle 5">
            <a:extLst>
              <a:ext uri="{FF2B5EF4-FFF2-40B4-BE49-F238E27FC236}">
                <a16:creationId xmlns:a16="http://schemas.microsoft.com/office/drawing/2014/main" id="{7B62F413-E6EF-AE92-7280-38C61629149C}"/>
              </a:ext>
            </a:extLst>
          </p:cNvPr>
          <p:cNvSpPr/>
          <p:nvPr/>
        </p:nvSpPr>
        <p:spPr>
          <a:xfrm>
            <a:off x="365760" y="5760720"/>
            <a:ext cx="3474720" cy="914400"/>
          </a:xfrm>
          <a:prstGeom prst="round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fact(4)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FD74015-E97A-9823-219A-3849490C9038}"/>
              </a:ext>
            </a:extLst>
          </p:cNvPr>
          <p:cNvSpPr txBox="1"/>
          <p:nvPr/>
        </p:nvSpPr>
        <p:spPr>
          <a:xfrm>
            <a:off x="4876800" y="2198267"/>
            <a:ext cx="7315200" cy="411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</a:t>
            </a:r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fact(</a:t>
            </a:r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if</a:t>
            </a:r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n == 0:</a:t>
            </a:r>
            <a:endParaRPr lang="en-US" sz="3600" dirty="0">
              <a:solidFill>
                <a:schemeClr val="accent6">
                  <a:lumMod val="7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</a:t>
            </a:r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1</a:t>
            </a:r>
          </a:p>
          <a:p>
            <a:pPr>
              <a:lnSpc>
                <a:spcPct val="150000"/>
              </a:lnSpc>
            </a:pPr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else</a:t>
            </a:r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  <a:endParaRPr lang="en-US" sz="3600" dirty="0">
              <a:solidFill>
                <a:schemeClr val="accent6">
                  <a:lumMod val="7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</a:t>
            </a:r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n * fact(n-1)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3987AB-950D-90C7-756E-006B6FE7F52E}"/>
              </a:ext>
            </a:extLst>
          </p:cNvPr>
          <p:cNvSpPr txBox="1"/>
          <p:nvPr/>
        </p:nvSpPr>
        <p:spPr>
          <a:xfrm>
            <a:off x="4876800" y="457200"/>
            <a:ext cx="610423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fact(</a:t>
            </a:r>
            <a:r>
              <a:rPr lang="en-US" sz="4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4</a:t>
            </a:r>
            <a:r>
              <a:rPr lang="en-US" sz="48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  <a:endParaRPr lang="en-US" sz="48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F8934F9-543F-0012-8D6A-D8DCD9BD659F}"/>
              </a:ext>
            </a:extLst>
          </p:cNvPr>
          <p:cNvCxnSpPr>
            <a:cxnSpLocks/>
          </p:cNvCxnSpPr>
          <p:nvPr/>
        </p:nvCxnSpPr>
        <p:spPr>
          <a:xfrm>
            <a:off x="4937759" y="3108960"/>
            <a:ext cx="3017520" cy="0"/>
          </a:xfrm>
          <a:prstGeom prst="line">
            <a:avLst/>
          </a:prstGeom>
          <a:ln w="3810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813CBC0-E5EA-5D73-F2C6-76777A52A4A5}"/>
              </a:ext>
            </a:extLst>
          </p:cNvPr>
          <p:cNvCxnSpPr>
            <a:cxnSpLocks/>
          </p:cNvCxnSpPr>
          <p:nvPr/>
        </p:nvCxnSpPr>
        <p:spPr>
          <a:xfrm>
            <a:off x="5486400" y="3886200"/>
            <a:ext cx="2560320" cy="0"/>
          </a:xfrm>
          <a:prstGeom prst="line">
            <a:avLst/>
          </a:prstGeom>
          <a:ln w="3810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6D44348-7B55-BCAE-F0F2-5891239467B7}"/>
              </a:ext>
            </a:extLst>
          </p:cNvPr>
          <p:cNvCxnSpPr>
            <a:cxnSpLocks/>
          </p:cNvCxnSpPr>
          <p:nvPr/>
        </p:nvCxnSpPr>
        <p:spPr>
          <a:xfrm>
            <a:off x="5486400" y="5486400"/>
            <a:ext cx="1188720" cy="0"/>
          </a:xfrm>
          <a:prstGeom prst="line">
            <a:avLst/>
          </a:prstGeom>
          <a:ln w="3810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2876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2F56F65-D057-C17C-A26B-62553E20C2CD}"/>
              </a:ext>
            </a:extLst>
          </p:cNvPr>
          <p:cNvSpPr/>
          <p:nvPr/>
        </p:nvSpPr>
        <p:spPr>
          <a:xfrm>
            <a:off x="4785360" y="365760"/>
            <a:ext cx="4572000" cy="914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4F92C16-4EEF-5F32-75D5-52CEC5A9B94C}"/>
              </a:ext>
            </a:extLst>
          </p:cNvPr>
          <p:cNvSpPr/>
          <p:nvPr/>
        </p:nvSpPr>
        <p:spPr>
          <a:xfrm>
            <a:off x="5882640" y="5627267"/>
            <a:ext cx="5943600" cy="73152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6C3289-D5CA-CB18-2EEC-17570D035F3E}"/>
              </a:ext>
            </a:extLst>
          </p:cNvPr>
          <p:cNvSpPr/>
          <p:nvPr/>
        </p:nvSpPr>
        <p:spPr>
          <a:xfrm>
            <a:off x="274320" y="-182880"/>
            <a:ext cx="3657600" cy="722376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 Diagonal Corner Rectangle 5">
            <a:extLst>
              <a:ext uri="{FF2B5EF4-FFF2-40B4-BE49-F238E27FC236}">
                <a16:creationId xmlns:a16="http://schemas.microsoft.com/office/drawing/2014/main" id="{7B62F413-E6EF-AE92-7280-38C61629149C}"/>
              </a:ext>
            </a:extLst>
          </p:cNvPr>
          <p:cNvSpPr/>
          <p:nvPr/>
        </p:nvSpPr>
        <p:spPr>
          <a:xfrm>
            <a:off x="365760" y="5760720"/>
            <a:ext cx="3474720" cy="914400"/>
          </a:xfrm>
          <a:prstGeom prst="round2Diag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fact(4)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FD74015-E97A-9823-219A-3849490C9038}"/>
              </a:ext>
            </a:extLst>
          </p:cNvPr>
          <p:cNvSpPr txBox="1"/>
          <p:nvPr/>
        </p:nvSpPr>
        <p:spPr>
          <a:xfrm>
            <a:off x="4876800" y="2198267"/>
            <a:ext cx="7315200" cy="411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</a:t>
            </a:r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fact(</a:t>
            </a:r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if</a:t>
            </a:r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n == 0:</a:t>
            </a:r>
            <a:endParaRPr lang="en-US" sz="3600" dirty="0">
              <a:solidFill>
                <a:schemeClr val="accent6">
                  <a:lumMod val="7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</a:t>
            </a:r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1</a:t>
            </a:r>
          </a:p>
          <a:p>
            <a:pPr>
              <a:lnSpc>
                <a:spcPct val="150000"/>
              </a:lnSpc>
            </a:pPr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else</a:t>
            </a:r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  <a:endParaRPr lang="en-US" sz="3600" dirty="0">
              <a:solidFill>
                <a:schemeClr val="accent6">
                  <a:lumMod val="7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</a:t>
            </a:r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n * fact(n-1)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3987AB-950D-90C7-756E-006B6FE7F52E}"/>
              </a:ext>
            </a:extLst>
          </p:cNvPr>
          <p:cNvSpPr txBox="1"/>
          <p:nvPr/>
        </p:nvSpPr>
        <p:spPr>
          <a:xfrm>
            <a:off x="4876800" y="457200"/>
            <a:ext cx="610423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4 * </a:t>
            </a:r>
            <a:r>
              <a:rPr lang="en-US" sz="48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fact(</a:t>
            </a:r>
            <a:r>
              <a:rPr lang="en-US" sz="4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</a:t>
            </a:r>
            <a:r>
              <a:rPr lang="en-US" sz="48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  <a:endParaRPr lang="en-US" sz="48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F8934F9-543F-0012-8D6A-D8DCD9BD659F}"/>
              </a:ext>
            </a:extLst>
          </p:cNvPr>
          <p:cNvCxnSpPr>
            <a:cxnSpLocks/>
          </p:cNvCxnSpPr>
          <p:nvPr/>
        </p:nvCxnSpPr>
        <p:spPr>
          <a:xfrm>
            <a:off x="4937759" y="3108960"/>
            <a:ext cx="3017520" cy="0"/>
          </a:xfrm>
          <a:prstGeom prst="line">
            <a:avLst/>
          </a:prstGeom>
          <a:ln w="3810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813CBC0-E5EA-5D73-F2C6-76777A52A4A5}"/>
              </a:ext>
            </a:extLst>
          </p:cNvPr>
          <p:cNvCxnSpPr>
            <a:cxnSpLocks/>
          </p:cNvCxnSpPr>
          <p:nvPr/>
        </p:nvCxnSpPr>
        <p:spPr>
          <a:xfrm>
            <a:off x="5486400" y="3886200"/>
            <a:ext cx="2560320" cy="0"/>
          </a:xfrm>
          <a:prstGeom prst="line">
            <a:avLst/>
          </a:prstGeom>
          <a:ln w="3810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6D44348-7B55-BCAE-F0F2-5891239467B7}"/>
              </a:ext>
            </a:extLst>
          </p:cNvPr>
          <p:cNvCxnSpPr>
            <a:cxnSpLocks/>
          </p:cNvCxnSpPr>
          <p:nvPr/>
        </p:nvCxnSpPr>
        <p:spPr>
          <a:xfrm>
            <a:off x="5486400" y="5486400"/>
            <a:ext cx="1188720" cy="0"/>
          </a:xfrm>
          <a:prstGeom prst="line">
            <a:avLst/>
          </a:prstGeom>
          <a:ln w="3810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" name="Round Diagonal Corner Rectangle 2">
            <a:extLst>
              <a:ext uri="{FF2B5EF4-FFF2-40B4-BE49-F238E27FC236}">
                <a16:creationId xmlns:a16="http://schemas.microsoft.com/office/drawing/2014/main" id="{17579EEF-CA36-C09C-5224-8A7879ABFB62}"/>
              </a:ext>
            </a:extLst>
          </p:cNvPr>
          <p:cNvSpPr/>
          <p:nvPr/>
        </p:nvSpPr>
        <p:spPr>
          <a:xfrm>
            <a:off x="365760" y="4660969"/>
            <a:ext cx="3474720" cy="914400"/>
          </a:xfrm>
          <a:prstGeom prst="round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4 * fact(3)</a:t>
            </a:r>
          </a:p>
        </p:txBody>
      </p:sp>
    </p:spTree>
    <p:extLst>
      <p:ext uri="{BB962C8B-B14F-4D97-AF65-F5344CB8AC3E}">
        <p14:creationId xmlns:p14="http://schemas.microsoft.com/office/powerpoint/2010/main" val="1926326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 animBg="1"/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2F56F65-D057-C17C-A26B-62553E20C2CD}"/>
              </a:ext>
            </a:extLst>
          </p:cNvPr>
          <p:cNvSpPr/>
          <p:nvPr/>
        </p:nvSpPr>
        <p:spPr>
          <a:xfrm>
            <a:off x="4785360" y="365760"/>
            <a:ext cx="4572000" cy="914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4F92C16-4EEF-5F32-75D5-52CEC5A9B94C}"/>
              </a:ext>
            </a:extLst>
          </p:cNvPr>
          <p:cNvSpPr/>
          <p:nvPr/>
        </p:nvSpPr>
        <p:spPr>
          <a:xfrm>
            <a:off x="5882640" y="5627267"/>
            <a:ext cx="5943600" cy="73152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6C3289-D5CA-CB18-2EEC-17570D035F3E}"/>
              </a:ext>
            </a:extLst>
          </p:cNvPr>
          <p:cNvSpPr/>
          <p:nvPr/>
        </p:nvSpPr>
        <p:spPr>
          <a:xfrm>
            <a:off x="274320" y="-182880"/>
            <a:ext cx="3657600" cy="722376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 Diagonal Corner Rectangle 5">
            <a:extLst>
              <a:ext uri="{FF2B5EF4-FFF2-40B4-BE49-F238E27FC236}">
                <a16:creationId xmlns:a16="http://schemas.microsoft.com/office/drawing/2014/main" id="{7B62F413-E6EF-AE92-7280-38C61629149C}"/>
              </a:ext>
            </a:extLst>
          </p:cNvPr>
          <p:cNvSpPr/>
          <p:nvPr/>
        </p:nvSpPr>
        <p:spPr>
          <a:xfrm>
            <a:off x="365760" y="5760720"/>
            <a:ext cx="3474720" cy="914400"/>
          </a:xfrm>
          <a:prstGeom prst="round2Diag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fact(4)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FD74015-E97A-9823-219A-3849490C9038}"/>
              </a:ext>
            </a:extLst>
          </p:cNvPr>
          <p:cNvSpPr txBox="1"/>
          <p:nvPr/>
        </p:nvSpPr>
        <p:spPr>
          <a:xfrm>
            <a:off x="4876800" y="2198267"/>
            <a:ext cx="7315200" cy="411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</a:t>
            </a:r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fact(</a:t>
            </a:r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if</a:t>
            </a:r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n == 0:</a:t>
            </a:r>
            <a:endParaRPr lang="en-US" sz="3600" dirty="0">
              <a:solidFill>
                <a:schemeClr val="accent6">
                  <a:lumMod val="7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</a:t>
            </a:r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1</a:t>
            </a:r>
          </a:p>
          <a:p>
            <a:pPr>
              <a:lnSpc>
                <a:spcPct val="150000"/>
              </a:lnSpc>
            </a:pPr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else</a:t>
            </a:r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  <a:endParaRPr lang="en-US" sz="3600" dirty="0">
              <a:solidFill>
                <a:schemeClr val="accent6">
                  <a:lumMod val="7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</a:t>
            </a:r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n * fact(n-1)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3987AB-950D-90C7-756E-006B6FE7F52E}"/>
              </a:ext>
            </a:extLst>
          </p:cNvPr>
          <p:cNvSpPr txBox="1"/>
          <p:nvPr/>
        </p:nvSpPr>
        <p:spPr>
          <a:xfrm>
            <a:off x="4876800" y="457200"/>
            <a:ext cx="610423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 * </a:t>
            </a:r>
            <a:r>
              <a:rPr lang="en-US" sz="48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fact(</a:t>
            </a:r>
            <a:r>
              <a:rPr lang="en-US" sz="4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</a:t>
            </a:r>
            <a:r>
              <a:rPr lang="en-US" sz="48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  <a:endParaRPr lang="en-US" sz="48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F8934F9-543F-0012-8D6A-D8DCD9BD659F}"/>
              </a:ext>
            </a:extLst>
          </p:cNvPr>
          <p:cNvCxnSpPr>
            <a:cxnSpLocks/>
          </p:cNvCxnSpPr>
          <p:nvPr/>
        </p:nvCxnSpPr>
        <p:spPr>
          <a:xfrm>
            <a:off x="4937759" y="3108960"/>
            <a:ext cx="3017520" cy="0"/>
          </a:xfrm>
          <a:prstGeom prst="line">
            <a:avLst/>
          </a:prstGeom>
          <a:ln w="3810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813CBC0-E5EA-5D73-F2C6-76777A52A4A5}"/>
              </a:ext>
            </a:extLst>
          </p:cNvPr>
          <p:cNvCxnSpPr>
            <a:cxnSpLocks/>
          </p:cNvCxnSpPr>
          <p:nvPr/>
        </p:nvCxnSpPr>
        <p:spPr>
          <a:xfrm>
            <a:off x="5486400" y="3886200"/>
            <a:ext cx="2560320" cy="0"/>
          </a:xfrm>
          <a:prstGeom prst="line">
            <a:avLst/>
          </a:prstGeom>
          <a:ln w="3810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6D44348-7B55-BCAE-F0F2-5891239467B7}"/>
              </a:ext>
            </a:extLst>
          </p:cNvPr>
          <p:cNvCxnSpPr>
            <a:cxnSpLocks/>
          </p:cNvCxnSpPr>
          <p:nvPr/>
        </p:nvCxnSpPr>
        <p:spPr>
          <a:xfrm>
            <a:off x="5486400" y="5486400"/>
            <a:ext cx="1188720" cy="0"/>
          </a:xfrm>
          <a:prstGeom prst="line">
            <a:avLst/>
          </a:prstGeom>
          <a:ln w="3810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" name="Round Diagonal Corner Rectangle 2">
            <a:extLst>
              <a:ext uri="{FF2B5EF4-FFF2-40B4-BE49-F238E27FC236}">
                <a16:creationId xmlns:a16="http://schemas.microsoft.com/office/drawing/2014/main" id="{17579EEF-CA36-C09C-5224-8A7879ABFB62}"/>
              </a:ext>
            </a:extLst>
          </p:cNvPr>
          <p:cNvSpPr/>
          <p:nvPr/>
        </p:nvSpPr>
        <p:spPr>
          <a:xfrm>
            <a:off x="365760" y="4660969"/>
            <a:ext cx="3474720" cy="914400"/>
          </a:xfrm>
          <a:prstGeom prst="round2Diag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4 * fact(3)</a:t>
            </a:r>
          </a:p>
        </p:txBody>
      </p:sp>
      <p:sp>
        <p:nvSpPr>
          <p:cNvPr id="4" name="Round Diagonal Corner Rectangle 3">
            <a:extLst>
              <a:ext uri="{FF2B5EF4-FFF2-40B4-BE49-F238E27FC236}">
                <a16:creationId xmlns:a16="http://schemas.microsoft.com/office/drawing/2014/main" id="{219976AA-FCDB-9E9B-64F2-B63ADF52F0A2}"/>
              </a:ext>
            </a:extLst>
          </p:cNvPr>
          <p:cNvSpPr/>
          <p:nvPr/>
        </p:nvSpPr>
        <p:spPr>
          <a:xfrm>
            <a:off x="365760" y="3566160"/>
            <a:ext cx="3474720" cy="914400"/>
          </a:xfrm>
          <a:prstGeom prst="round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 * fact(2)</a:t>
            </a:r>
          </a:p>
        </p:txBody>
      </p:sp>
    </p:spTree>
    <p:extLst>
      <p:ext uri="{BB962C8B-B14F-4D97-AF65-F5344CB8AC3E}">
        <p14:creationId xmlns:p14="http://schemas.microsoft.com/office/powerpoint/2010/main" val="1335210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 animBg="1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2F56F65-D057-C17C-A26B-62553E20C2CD}"/>
              </a:ext>
            </a:extLst>
          </p:cNvPr>
          <p:cNvSpPr/>
          <p:nvPr/>
        </p:nvSpPr>
        <p:spPr>
          <a:xfrm>
            <a:off x="4785360" y="365760"/>
            <a:ext cx="4572000" cy="914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4F92C16-4EEF-5F32-75D5-52CEC5A9B94C}"/>
              </a:ext>
            </a:extLst>
          </p:cNvPr>
          <p:cNvSpPr/>
          <p:nvPr/>
        </p:nvSpPr>
        <p:spPr>
          <a:xfrm>
            <a:off x="5882640" y="5627267"/>
            <a:ext cx="5943600" cy="73152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6C3289-D5CA-CB18-2EEC-17570D035F3E}"/>
              </a:ext>
            </a:extLst>
          </p:cNvPr>
          <p:cNvSpPr/>
          <p:nvPr/>
        </p:nvSpPr>
        <p:spPr>
          <a:xfrm>
            <a:off x="274320" y="-182880"/>
            <a:ext cx="3657600" cy="722376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 Diagonal Corner Rectangle 5">
            <a:extLst>
              <a:ext uri="{FF2B5EF4-FFF2-40B4-BE49-F238E27FC236}">
                <a16:creationId xmlns:a16="http://schemas.microsoft.com/office/drawing/2014/main" id="{7B62F413-E6EF-AE92-7280-38C61629149C}"/>
              </a:ext>
            </a:extLst>
          </p:cNvPr>
          <p:cNvSpPr/>
          <p:nvPr/>
        </p:nvSpPr>
        <p:spPr>
          <a:xfrm>
            <a:off x="365760" y="5760720"/>
            <a:ext cx="3474720" cy="914400"/>
          </a:xfrm>
          <a:prstGeom prst="round2Diag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fact(4)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FD74015-E97A-9823-219A-3849490C9038}"/>
              </a:ext>
            </a:extLst>
          </p:cNvPr>
          <p:cNvSpPr txBox="1"/>
          <p:nvPr/>
        </p:nvSpPr>
        <p:spPr>
          <a:xfrm>
            <a:off x="4876800" y="2198267"/>
            <a:ext cx="7315200" cy="411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</a:t>
            </a:r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fact(</a:t>
            </a:r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if</a:t>
            </a:r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n == 0:</a:t>
            </a:r>
            <a:endParaRPr lang="en-US" sz="3600" dirty="0">
              <a:solidFill>
                <a:schemeClr val="accent6">
                  <a:lumMod val="7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</a:t>
            </a:r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1</a:t>
            </a:r>
          </a:p>
          <a:p>
            <a:pPr>
              <a:lnSpc>
                <a:spcPct val="150000"/>
              </a:lnSpc>
            </a:pPr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else</a:t>
            </a:r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  <a:endParaRPr lang="en-US" sz="3600" dirty="0">
              <a:solidFill>
                <a:schemeClr val="accent6">
                  <a:lumMod val="7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</a:t>
            </a:r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n * fact(n-1)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3987AB-950D-90C7-756E-006B6FE7F52E}"/>
              </a:ext>
            </a:extLst>
          </p:cNvPr>
          <p:cNvSpPr txBox="1"/>
          <p:nvPr/>
        </p:nvSpPr>
        <p:spPr>
          <a:xfrm>
            <a:off x="4876800" y="457200"/>
            <a:ext cx="610423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 * </a:t>
            </a:r>
            <a:r>
              <a:rPr lang="en-US" sz="48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fact(</a:t>
            </a:r>
            <a:r>
              <a:rPr lang="en-US" sz="4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  <a:r>
              <a:rPr lang="en-US" sz="48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  <a:endParaRPr lang="en-US" sz="48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F8934F9-543F-0012-8D6A-D8DCD9BD659F}"/>
              </a:ext>
            </a:extLst>
          </p:cNvPr>
          <p:cNvCxnSpPr>
            <a:cxnSpLocks/>
          </p:cNvCxnSpPr>
          <p:nvPr/>
        </p:nvCxnSpPr>
        <p:spPr>
          <a:xfrm>
            <a:off x="4937759" y="3108960"/>
            <a:ext cx="3017520" cy="0"/>
          </a:xfrm>
          <a:prstGeom prst="line">
            <a:avLst/>
          </a:prstGeom>
          <a:ln w="3810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813CBC0-E5EA-5D73-F2C6-76777A52A4A5}"/>
              </a:ext>
            </a:extLst>
          </p:cNvPr>
          <p:cNvCxnSpPr>
            <a:cxnSpLocks/>
          </p:cNvCxnSpPr>
          <p:nvPr/>
        </p:nvCxnSpPr>
        <p:spPr>
          <a:xfrm>
            <a:off x="5486400" y="3886200"/>
            <a:ext cx="2560320" cy="0"/>
          </a:xfrm>
          <a:prstGeom prst="line">
            <a:avLst/>
          </a:prstGeom>
          <a:ln w="3810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6D44348-7B55-BCAE-F0F2-5891239467B7}"/>
              </a:ext>
            </a:extLst>
          </p:cNvPr>
          <p:cNvCxnSpPr>
            <a:cxnSpLocks/>
          </p:cNvCxnSpPr>
          <p:nvPr/>
        </p:nvCxnSpPr>
        <p:spPr>
          <a:xfrm>
            <a:off x="5486400" y="5486400"/>
            <a:ext cx="1188720" cy="0"/>
          </a:xfrm>
          <a:prstGeom prst="line">
            <a:avLst/>
          </a:prstGeom>
          <a:ln w="3810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" name="Round Diagonal Corner Rectangle 2">
            <a:extLst>
              <a:ext uri="{FF2B5EF4-FFF2-40B4-BE49-F238E27FC236}">
                <a16:creationId xmlns:a16="http://schemas.microsoft.com/office/drawing/2014/main" id="{17579EEF-CA36-C09C-5224-8A7879ABFB62}"/>
              </a:ext>
            </a:extLst>
          </p:cNvPr>
          <p:cNvSpPr/>
          <p:nvPr/>
        </p:nvSpPr>
        <p:spPr>
          <a:xfrm>
            <a:off x="365760" y="4660969"/>
            <a:ext cx="3474720" cy="914400"/>
          </a:xfrm>
          <a:prstGeom prst="round2Diag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4 * fact(3)</a:t>
            </a:r>
          </a:p>
        </p:txBody>
      </p:sp>
      <p:sp>
        <p:nvSpPr>
          <p:cNvPr id="4" name="Round Diagonal Corner Rectangle 3">
            <a:extLst>
              <a:ext uri="{FF2B5EF4-FFF2-40B4-BE49-F238E27FC236}">
                <a16:creationId xmlns:a16="http://schemas.microsoft.com/office/drawing/2014/main" id="{219976AA-FCDB-9E9B-64F2-B63ADF52F0A2}"/>
              </a:ext>
            </a:extLst>
          </p:cNvPr>
          <p:cNvSpPr/>
          <p:nvPr/>
        </p:nvSpPr>
        <p:spPr>
          <a:xfrm>
            <a:off x="365760" y="3566160"/>
            <a:ext cx="3474720" cy="914400"/>
          </a:xfrm>
          <a:prstGeom prst="round2Diag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 * fact(2)</a:t>
            </a:r>
          </a:p>
        </p:txBody>
      </p:sp>
      <p:sp>
        <p:nvSpPr>
          <p:cNvPr id="7" name="Round Diagonal Corner Rectangle 6">
            <a:extLst>
              <a:ext uri="{FF2B5EF4-FFF2-40B4-BE49-F238E27FC236}">
                <a16:creationId xmlns:a16="http://schemas.microsoft.com/office/drawing/2014/main" id="{BCECAF98-EF2A-F6F5-DBDE-5E0582D22CCF}"/>
              </a:ext>
            </a:extLst>
          </p:cNvPr>
          <p:cNvSpPr/>
          <p:nvPr/>
        </p:nvSpPr>
        <p:spPr>
          <a:xfrm>
            <a:off x="365760" y="2468880"/>
            <a:ext cx="3474720" cy="914400"/>
          </a:xfrm>
          <a:prstGeom prst="round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 * fact(1)</a:t>
            </a:r>
          </a:p>
        </p:txBody>
      </p:sp>
    </p:spTree>
    <p:extLst>
      <p:ext uri="{BB962C8B-B14F-4D97-AF65-F5344CB8AC3E}">
        <p14:creationId xmlns:p14="http://schemas.microsoft.com/office/powerpoint/2010/main" val="4161621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3B60FEA-05B6-3651-781E-4AD20B09F4BC}"/>
              </a:ext>
            </a:extLst>
          </p:cNvPr>
          <p:cNvSpPr/>
          <p:nvPr/>
        </p:nvSpPr>
        <p:spPr>
          <a:xfrm>
            <a:off x="5852160" y="3977640"/>
            <a:ext cx="2743200" cy="7315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F56F65-D057-C17C-A26B-62553E20C2CD}"/>
              </a:ext>
            </a:extLst>
          </p:cNvPr>
          <p:cNvSpPr/>
          <p:nvPr/>
        </p:nvSpPr>
        <p:spPr>
          <a:xfrm>
            <a:off x="4785360" y="365760"/>
            <a:ext cx="4572000" cy="914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6C3289-D5CA-CB18-2EEC-17570D035F3E}"/>
              </a:ext>
            </a:extLst>
          </p:cNvPr>
          <p:cNvSpPr/>
          <p:nvPr/>
        </p:nvSpPr>
        <p:spPr>
          <a:xfrm>
            <a:off x="274320" y="-182880"/>
            <a:ext cx="3657600" cy="722376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 Diagonal Corner Rectangle 5">
            <a:extLst>
              <a:ext uri="{FF2B5EF4-FFF2-40B4-BE49-F238E27FC236}">
                <a16:creationId xmlns:a16="http://schemas.microsoft.com/office/drawing/2014/main" id="{7B62F413-E6EF-AE92-7280-38C61629149C}"/>
              </a:ext>
            </a:extLst>
          </p:cNvPr>
          <p:cNvSpPr/>
          <p:nvPr/>
        </p:nvSpPr>
        <p:spPr>
          <a:xfrm>
            <a:off x="365760" y="5760720"/>
            <a:ext cx="3474720" cy="914400"/>
          </a:xfrm>
          <a:prstGeom prst="round2Diag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fact(4)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FD74015-E97A-9823-219A-3849490C9038}"/>
              </a:ext>
            </a:extLst>
          </p:cNvPr>
          <p:cNvSpPr txBox="1"/>
          <p:nvPr/>
        </p:nvSpPr>
        <p:spPr>
          <a:xfrm>
            <a:off x="4876800" y="2198267"/>
            <a:ext cx="7315200" cy="411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</a:t>
            </a:r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fact(</a:t>
            </a:r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if</a:t>
            </a:r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n == 0:</a:t>
            </a:r>
            <a:endParaRPr lang="en-US" sz="3600" dirty="0">
              <a:solidFill>
                <a:schemeClr val="accent6">
                  <a:lumMod val="7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</a:t>
            </a:r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1</a:t>
            </a:r>
          </a:p>
          <a:p>
            <a:pPr>
              <a:lnSpc>
                <a:spcPct val="150000"/>
              </a:lnSpc>
            </a:pPr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else</a:t>
            </a:r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  <a:endParaRPr lang="en-US" sz="3600" dirty="0">
              <a:solidFill>
                <a:schemeClr val="accent6">
                  <a:lumMod val="7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</a:t>
            </a:r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n * fact(n-1)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3987AB-950D-90C7-756E-006B6FE7F52E}"/>
              </a:ext>
            </a:extLst>
          </p:cNvPr>
          <p:cNvSpPr txBox="1"/>
          <p:nvPr/>
        </p:nvSpPr>
        <p:spPr>
          <a:xfrm>
            <a:off x="4876800" y="457200"/>
            <a:ext cx="610423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 * </a:t>
            </a:r>
            <a:r>
              <a:rPr lang="en-US" sz="48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fact(</a:t>
            </a:r>
            <a:r>
              <a:rPr lang="en-US" sz="4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  <a:r>
              <a:rPr lang="en-US" sz="48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  <a:endParaRPr lang="en-US" sz="48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F8934F9-543F-0012-8D6A-D8DCD9BD659F}"/>
              </a:ext>
            </a:extLst>
          </p:cNvPr>
          <p:cNvCxnSpPr>
            <a:cxnSpLocks/>
          </p:cNvCxnSpPr>
          <p:nvPr/>
        </p:nvCxnSpPr>
        <p:spPr>
          <a:xfrm>
            <a:off x="4937759" y="3108960"/>
            <a:ext cx="3017520" cy="0"/>
          </a:xfrm>
          <a:prstGeom prst="line">
            <a:avLst/>
          </a:prstGeom>
          <a:ln w="3810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813CBC0-E5EA-5D73-F2C6-76777A52A4A5}"/>
              </a:ext>
            </a:extLst>
          </p:cNvPr>
          <p:cNvCxnSpPr>
            <a:cxnSpLocks/>
          </p:cNvCxnSpPr>
          <p:nvPr/>
        </p:nvCxnSpPr>
        <p:spPr>
          <a:xfrm>
            <a:off x="5486400" y="3886200"/>
            <a:ext cx="2560320" cy="0"/>
          </a:xfrm>
          <a:prstGeom prst="line">
            <a:avLst/>
          </a:prstGeom>
          <a:ln w="3810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" name="Round Diagonal Corner Rectangle 2">
            <a:extLst>
              <a:ext uri="{FF2B5EF4-FFF2-40B4-BE49-F238E27FC236}">
                <a16:creationId xmlns:a16="http://schemas.microsoft.com/office/drawing/2014/main" id="{17579EEF-CA36-C09C-5224-8A7879ABFB62}"/>
              </a:ext>
            </a:extLst>
          </p:cNvPr>
          <p:cNvSpPr/>
          <p:nvPr/>
        </p:nvSpPr>
        <p:spPr>
          <a:xfrm>
            <a:off x="365760" y="4660969"/>
            <a:ext cx="3474720" cy="914400"/>
          </a:xfrm>
          <a:prstGeom prst="round2Diag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4 * fact(3)</a:t>
            </a:r>
          </a:p>
        </p:txBody>
      </p:sp>
      <p:sp>
        <p:nvSpPr>
          <p:cNvPr id="4" name="Round Diagonal Corner Rectangle 3">
            <a:extLst>
              <a:ext uri="{FF2B5EF4-FFF2-40B4-BE49-F238E27FC236}">
                <a16:creationId xmlns:a16="http://schemas.microsoft.com/office/drawing/2014/main" id="{219976AA-FCDB-9E9B-64F2-B63ADF52F0A2}"/>
              </a:ext>
            </a:extLst>
          </p:cNvPr>
          <p:cNvSpPr/>
          <p:nvPr/>
        </p:nvSpPr>
        <p:spPr>
          <a:xfrm>
            <a:off x="365760" y="3566160"/>
            <a:ext cx="3474720" cy="914400"/>
          </a:xfrm>
          <a:prstGeom prst="round2Diag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 * fact(2)</a:t>
            </a:r>
          </a:p>
        </p:txBody>
      </p:sp>
      <p:sp>
        <p:nvSpPr>
          <p:cNvPr id="7" name="Round Diagonal Corner Rectangle 6">
            <a:extLst>
              <a:ext uri="{FF2B5EF4-FFF2-40B4-BE49-F238E27FC236}">
                <a16:creationId xmlns:a16="http://schemas.microsoft.com/office/drawing/2014/main" id="{BCECAF98-EF2A-F6F5-DBDE-5E0582D22CCF}"/>
              </a:ext>
            </a:extLst>
          </p:cNvPr>
          <p:cNvSpPr/>
          <p:nvPr/>
        </p:nvSpPr>
        <p:spPr>
          <a:xfrm>
            <a:off x="365760" y="2468880"/>
            <a:ext cx="3474720" cy="914400"/>
          </a:xfrm>
          <a:prstGeom prst="round2Diag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 * fact(1)</a:t>
            </a:r>
          </a:p>
        </p:txBody>
      </p:sp>
      <p:sp>
        <p:nvSpPr>
          <p:cNvPr id="9" name="Round Diagonal Corner Rectangle 8">
            <a:extLst>
              <a:ext uri="{FF2B5EF4-FFF2-40B4-BE49-F238E27FC236}">
                <a16:creationId xmlns:a16="http://schemas.microsoft.com/office/drawing/2014/main" id="{C1CD4962-D8E4-1C69-B5A1-20F22BBF6A63}"/>
              </a:ext>
            </a:extLst>
          </p:cNvPr>
          <p:cNvSpPr/>
          <p:nvPr/>
        </p:nvSpPr>
        <p:spPr>
          <a:xfrm>
            <a:off x="365760" y="1371600"/>
            <a:ext cx="3474720" cy="914400"/>
          </a:xfrm>
          <a:prstGeom prst="round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 * fact(0)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0DBC1AA-CCE4-E2BB-7700-06F421E489ED}"/>
              </a:ext>
            </a:extLst>
          </p:cNvPr>
          <p:cNvSpPr/>
          <p:nvPr/>
        </p:nvSpPr>
        <p:spPr>
          <a:xfrm>
            <a:off x="2331720" y="548640"/>
            <a:ext cx="54864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259215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  <p:bldP spid="9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3B60FEA-05B6-3651-781E-4AD20B09F4BC}"/>
              </a:ext>
            </a:extLst>
          </p:cNvPr>
          <p:cNvSpPr/>
          <p:nvPr/>
        </p:nvSpPr>
        <p:spPr>
          <a:xfrm>
            <a:off x="5852160" y="3977640"/>
            <a:ext cx="2743200" cy="7315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F56F65-D057-C17C-A26B-62553E20C2CD}"/>
              </a:ext>
            </a:extLst>
          </p:cNvPr>
          <p:cNvSpPr/>
          <p:nvPr/>
        </p:nvSpPr>
        <p:spPr>
          <a:xfrm>
            <a:off x="4785360" y="365760"/>
            <a:ext cx="4572000" cy="914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6C3289-D5CA-CB18-2EEC-17570D035F3E}"/>
              </a:ext>
            </a:extLst>
          </p:cNvPr>
          <p:cNvSpPr/>
          <p:nvPr/>
        </p:nvSpPr>
        <p:spPr>
          <a:xfrm>
            <a:off x="274320" y="-182880"/>
            <a:ext cx="3657600" cy="722376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 Diagonal Corner Rectangle 5">
            <a:extLst>
              <a:ext uri="{FF2B5EF4-FFF2-40B4-BE49-F238E27FC236}">
                <a16:creationId xmlns:a16="http://schemas.microsoft.com/office/drawing/2014/main" id="{7B62F413-E6EF-AE92-7280-38C61629149C}"/>
              </a:ext>
            </a:extLst>
          </p:cNvPr>
          <p:cNvSpPr/>
          <p:nvPr/>
        </p:nvSpPr>
        <p:spPr>
          <a:xfrm>
            <a:off x="365760" y="5760720"/>
            <a:ext cx="3474720" cy="914400"/>
          </a:xfrm>
          <a:prstGeom prst="round2Diag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fact(4)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FD74015-E97A-9823-219A-3849490C9038}"/>
              </a:ext>
            </a:extLst>
          </p:cNvPr>
          <p:cNvSpPr txBox="1"/>
          <p:nvPr/>
        </p:nvSpPr>
        <p:spPr>
          <a:xfrm>
            <a:off x="4876800" y="2198267"/>
            <a:ext cx="7315200" cy="411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</a:t>
            </a:r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fact(</a:t>
            </a:r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if</a:t>
            </a:r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n == 0:</a:t>
            </a:r>
            <a:endParaRPr lang="en-US" sz="3600" dirty="0">
              <a:solidFill>
                <a:schemeClr val="accent6">
                  <a:lumMod val="7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</a:t>
            </a:r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1</a:t>
            </a:r>
          </a:p>
          <a:p>
            <a:pPr>
              <a:lnSpc>
                <a:spcPct val="150000"/>
              </a:lnSpc>
            </a:pPr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else</a:t>
            </a:r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  <a:endParaRPr lang="en-US" sz="3600" dirty="0">
              <a:solidFill>
                <a:schemeClr val="accent6">
                  <a:lumMod val="7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</a:t>
            </a:r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n * fact(n-1)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3987AB-950D-90C7-756E-006B6FE7F52E}"/>
              </a:ext>
            </a:extLst>
          </p:cNvPr>
          <p:cNvSpPr txBox="1"/>
          <p:nvPr/>
        </p:nvSpPr>
        <p:spPr>
          <a:xfrm>
            <a:off x="4876800" y="457200"/>
            <a:ext cx="610423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 * </a:t>
            </a:r>
            <a:r>
              <a:rPr lang="en-US" sz="48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fact(</a:t>
            </a:r>
            <a:r>
              <a:rPr lang="en-US" sz="4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  <a:r>
              <a:rPr lang="en-US" sz="48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  <a:endParaRPr lang="en-US" sz="4800" dirty="0"/>
          </a:p>
        </p:txBody>
      </p:sp>
      <p:sp>
        <p:nvSpPr>
          <p:cNvPr id="3" name="Round Diagonal Corner Rectangle 2">
            <a:extLst>
              <a:ext uri="{FF2B5EF4-FFF2-40B4-BE49-F238E27FC236}">
                <a16:creationId xmlns:a16="http://schemas.microsoft.com/office/drawing/2014/main" id="{17579EEF-CA36-C09C-5224-8A7879ABFB62}"/>
              </a:ext>
            </a:extLst>
          </p:cNvPr>
          <p:cNvSpPr/>
          <p:nvPr/>
        </p:nvSpPr>
        <p:spPr>
          <a:xfrm>
            <a:off x="365760" y="4660969"/>
            <a:ext cx="3474720" cy="914400"/>
          </a:xfrm>
          <a:prstGeom prst="round2Diag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4 * fact(3)</a:t>
            </a:r>
          </a:p>
        </p:txBody>
      </p:sp>
      <p:sp>
        <p:nvSpPr>
          <p:cNvPr id="4" name="Round Diagonal Corner Rectangle 3">
            <a:extLst>
              <a:ext uri="{FF2B5EF4-FFF2-40B4-BE49-F238E27FC236}">
                <a16:creationId xmlns:a16="http://schemas.microsoft.com/office/drawing/2014/main" id="{219976AA-FCDB-9E9B-64F2-B63ADF52F0A2}"/>
              </a:ext>
            </a:extLst>
          </p:cNvPr>
          <p:cNvSpPr/>
          <p:nvPr/>
        </p:nvSpPr>
        <p:spPr>
          <a:xfrm>
            <a:off x="365760" y="3566160"/>
            <a:ext cx="3474720" cy="914400"/>
          </a:xfrm>
          <a:prstGeom prst="round2Diag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 * fact(2)</a:t>
            </a:r>
          </a:p>
        </p:txBody>
      </p:sp>
      <p:sp>
        <p:nvSpPr>
          <p:cNvPr id="7" name="Round Diagonal Corner Rectangle 6">
            <a:extLst>
              <a:ext uri="{FF2B5EF4-FFF2-40B4-BE49-F238E27FC236}">
                <a16:creationId xmlns:a16="http://schemas.microsoft.com/office/drawing/2014/main" id="{BCECAF98-EF2A-F6F5-DBDE-5E0582D22CCF}"/>
              </a:ext>
            </a:extLst>
          </p:cNvPr>
          <p:cNvSpPr/>
          <p:nvPr/>
        </p:nvSpPr>
        <p:spPr>
          <a:xfrm>
            <a:off x="365760" y="2468880"/>
            <a:ext cx="3474720" cy="914400"/>
          </a:xfrm>
          <a:prstGeom prst="round2Diag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 * fact(1)</a:t>
            </a:r>
          </a:p>
        </p:txBody>
      </p:sp>
      <p:sp>
        <p:nvSpPr>
          <p:cNvPr id="9" name="Round Diagonal Corner Rectangle 8">
            <a:extLst>
              <a:ext uri="{FF2B5EF4-FFF2-40B4-BE49-F238E27FC236}">
                <a16:creationId xmlns:a16="http://schemas.microsoft.com/office/drawing/2014/main" id="{C1CD4962-D8E4-1C69-B5A1-20F22BBF6A63}"/>
              </a:ext>
            </a:extLst>
          </p:cNvPr>
          <p:cNvSpPr/>
          <p:nvPr/>
        </p:nvSpPr>
        <p:spPr>
          <a:xfrm>
            <a:off x="365760" y="1371600"/>
            <a:ext cx="3474720" cy="914400"/>
          </a:xfrm>
          <a:prstGeom prst="round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 * fact(0)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0DBC1AA-CCE4-E2BB-7700-06F421E489ED}"/>
              </a:ext>
            </a:extLst>
          </p:cNvPr>
          <p:cNvSpPr/>
          <p:nvPr/>
        </p:nvSpPr>
        <p:spPr>
          <a:xfrm>
            <a:off x="2331720" y="548640"/>
            <a:ext cx="54864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148341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1" animBg="1"/>
      <p:bldP spid="2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1324</Words>
  <Application>Microsoft Macintosh PowerPoint</Application>
  <PresentationFormat>Widescreen</PresentationFormat>
  <Paragraphs>337</Paragraphs>
  <Slides>25</Slides>
  <Notes>0</Notes>
  <HiddenSlides>13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Aptos</vt:lpstr>
      <vt:lpstr>Aptos Display</vt:lpstr>
      <vt:lpstr>Arial</vt:lpstr>
      <vt:lpstr>Courier New</vt:lpstr>
      <vt:lpstr>Menlo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Richard Tillies</dc:creator>
  <cp:lastModifiedBy>Richard Tillies</cp:lastModifiedBy>
  <cp:revision>7</cp:revision>
  <dcterms:created xsi:type="dcterms:W3CDTF">2024-06-11T13:22:27Z</dcterms:created>
  <dcterms:modified xsi:type="dcterms:W3CDTF">2024-06-11T18:04:02Z</dcterms:modified>
</cp:coreProperties>
</file>