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3" csCatId="colorful" phldr="1"/>
      <dgm:spPr/>
    </dgm:pt>
    <dgm:pt modelId="{1105CD26-5CD8-47D7-9E00-04566E62B0AD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gm:t>
    </dgm:pt>
    <dgm:pt modelId="{18AFBF72-9F74-49DA-9612-891234BB62C1}" type="parTrans" cxnId="{711FC919-D3D8-4C24-B3FA-A8D682EC4C71}">
      <dgm:prSet/>
      <dgm:spPr/>
      <dgm:t>
        <a:bodyPr/>
        <a:lstStyle/>
        <a:p>
          <a:endParaRPr lang="en-US" b="1"/>
        </a:p>
      </dgm:t>
    </dgm:pt>
    <dgm:pt modelId="{2E4F9EC0-2682-4EA2-91C7-A6FF9EBAF8A2}" type="sibTrans" cxnId="{711FC919-D3D8-4C24-B3FA-A8D682EC4C71}">
      <dgm:prSet/>
      <dgm:spPr/>
      <dgm:t>
        <a:bodyPr/>
        <a:lstStyle/>
        <a:p>
          <a:endParaRPr lang="en-US" b="1"/>
        </a:p>
      </dgm:t>
    </dgm:pt>
    <dgm:pt modelId="{B228BF4C-70E3-49A8-ABE0-9B16880FA073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gm:t>
    </dgm:pt>
    <dgm:pt modelId="{7089F259-F875-4BE2-BD97-8E3579217A2C}" type="parTrans" cxnId="{0FEA261F-0712-4DA9-B7A1-8E0B530DC611}">
      <dgm:prSet/>
      <dgm:spPr/>
      <dgm:t>
        <a:bodyPr/>
        <a:lstStyle/>
        <a:p>
          <a:endParaRPr lang="en-US" b="1"/>
        </a:p>
      </dgm:t>
    </dgm:pt>
    <dgm:pt modelId="{6D7F400B-3F54-4B61-8AB1-131D6BDDC25B}" type="sibTrans" cxnId="{0FEA261F-0712-4DA9-B7A1-8E0B530DC611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6CB9A4C9-1127-4B53-8618-A9B676CEF58A}" type="pres">
      <dgm:prSet presAssocID="{1105CD26-5CD8-47D7-9E00-04566E62B0AD}" presName="parTxOnly" presStyleLbl="node1" presStyleIdx="0" presStyleCnt="2" custScaleX="63287">
        <dgm:presLayoutVars>
          <dgm:chMax val="0"/>
          <dgm:chPref val="0"/>
          <dgm:bulletEnabled val="1"/>
        </dgm:presLayoutVars>
      </dgm:prSet>
      <dgm:spPr/>
    </dgm:pt>
    <dgm:pt modelId="{E445F5DE-EFBA-419D-BC4F-E15314F8B8DF}" type="pres">
      <dgm:prSet presAssocID="{2E4F9EC0-2682-4EA2-91C7-A6FF9EBAF8A2}" presName="parTxOnlySpace" presStyleCnt="0"/>
      <dgm:spPr/>
    </dgm:pt>
    <dgm:pt modelId="{2E9613D0-9D75-44F9-907C-96B64B0170B0}" type="pres">
      <dgm:prSet presAssocID="{B228BF4C-70E3-49A8-ABE0-9B16880FA073}" presName="parTxOnly" presStyleLbl="node1" presStyleIdx="1" presStyleCnt="2" custLinFactX="134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711FC919-D3D8-4C24-B3FA-A8D682EC4C71}" srcId="{CD4E1F94-23B6-4C51-B6CD-4096C4B17E68}" destId="{1105CD26-5CD8-47D7-9E00-04566E62B0AD}" srcOrd="0" destOrd="0" parTransId="{18AFBF72-9F74-49DA-9612-891234BB62C1}" sibTransId="{2E4F9EC0-2682-4EA2-91C7-A6FF9EBAF8A2}"/>
    <dgm:cxn modelId="{0FEA261F-0712-4DA9-B7A1-8E0B530DC611}" srcId="{CD4E1F94-23B6-4C51-B6CD-4096C4B17E68}" destId="{B228BF4C-70E3-49A8-ABE0-9B16880FA073}" srcOrd="1" destOrd="0" parTransId="{7089F259-F875-4BE2-BD97-8E3579217A2C}" sibTransId="{6D7F400B-3F54-4B61-8AB1-131D6BDDC25B}"/>
    <dgm:cxn modelId="{E1FE0C3C-ED97-4FB3-A1A9-CEE3C0307FDB}" type="presOf" srcId="{CD4E1F94-23B6-4C51-B6CD-4096C4B17E68}" destId="{E60415C0-D288-4231-BAC2-894116749214}" srcOrd="0" destOrd="0" presId="urn:microsoft.com/office/officeart/2005/8/layout/chevron1"/>
    <dgm:cxn modelId="{B6EC6A42-0390-41B5-B834-CABE62A64C6C}" type="presOf" srcId="{1105CD26-5CD8-47D7-9E00-04566E62B0AD}" destId="{6CB9A4C9-1127-4B53-8618-A9B676CEF58A}" srcOrd="0" destOrd="0" presId="urn:microsoft.com/office/officeart/2005/8/layout/chevron1"/>
    <dgm:cxn modelId="{BD2974DD-3BFD-401B-A577-88BF33E30810}" type="presOf" srcId="{B228BF4C-70E3-49A8-ABE0-9B16880FA073}" destId="{2E9613D0-9D75-44F9-907C-96B64B0170B0}" srcOrd="0" destOrd="0" presId="urn:microsoft.com/office/officeart/2005/8/layout/chevron1"/>
    <dgm:cxn modelId="{F2E75F35-1839-4542-B104-FC56D2937609}" type="presParOf" srcId="{E60415C0-D288-4231-BAC2-894116749214}" destId="{6CB9A4C9-1127-4B53-8618-A9B676CEF58A}" srcOrd="0" destOrd="0" presId="urn:microsoft.com/office/officeart/2005/8/layout/chevron1"/>
    <dgm:cxn modelId="{A5011B28-7D83-4B28-8462-FD1029B6BDAC}" type="presParOf" srcId="{E60415C0-D288-4231-BAC2-894116749214}" destId="{E445F5DE-EFBA-419D-BC4F-E15314F8B8DF}" srcOrd="1" destOrd="0" presId="urn:microsoft.com/office/officeart/2005/8/layout/chevron1"/>
    <dgm:cxn modelId="{AF1E6798-47A7-47E4-9CCA-EE8735755A00}" type="presParOf" srcId="{E60415C0-D288-4231-BAC2-894116749214}" destId="{2E9613D0-9D75-44F9-907C-96B64B0170B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5BD90BA4-A6A2-4644-9559-3745A0761291}">
      <dgm:prSet phldrT="[Text]" custT="1"/>
      <dgm:spPr/>
      <dgm:t>
        <a:bodyPr/>
        <a:lstStyle/>
        <a:p>
          <a:pPr algn="ctr"/>
          <a:r>
            <a: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9DD456-CFFD-4848-A3FB-7F87C313A1A2}" type="parTrans" cxnId="{C91CD514-C4D7-455C-9DD7-7319F2FFD985}">
      <dgm:prSet/>
      <dgm:spPr/>
      <dgm:t>
        <a:bodyPr/>
        <a:lstStyle/>
        <a:p>
          <a:endParaRPr lang="en-US" b="1"/>
        </a:p>
      </dgm:t>
    </dgm:pt>
    <dgm:pt modelId="{142EDB09-9D8E-4020-8174-01CC1B37FC42}" type="sibTrans" cxnId="{C91CD514-C4D7-455C-9DD7-7319F2FFD985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B5FD8771-6CCD-40C4-B5C8-5676E9CB0019}" type="pres">
      <dgm:prSet presAssocID="{5BD90BA4-A6A2-4644-9559-3745A0761291}" presName="parTxOnly" presStyleLbl="node1" presStyleIdx="0" presStyleCnt="1" custLinFactNeighborX="-40676">
        <dgm:presLayoutVars>
          <dgm:chMax val="0"/>
          <dgm:chPref val="0"/>
          <dgm:bulletEnabled val="1"/>
        </dgm:presLayoutVars>
      </dgm:prSet>
      <dgm:spPr/>
    </dgm:pt>
  </dgm:ptLst>
  <dgm:cxnLst>
    <dgm:cxn modelId="{C91CD514-C4D7-455C-9DD7-7319F2FFD985}" srcId="{CD4E1F94-23B6-4C51-B6CD-4096C4B17E68}" destId="{5BD90BA4-A6A2-4644-9559-3745A0761291}" srcOrd="0" destOrd="0" parTransId="{369DD456-CFFD-4848-A3FB-7F87C313A1A2}" sibTransId="{142EDB09-9D8E-4020-8174-01CC1B37FC42}"/>
    <dgm:cxn modelId="{999ABD29-0D7A-403E-9DA9-E29462AF8190}" type="presOf" srcId="{CD4E1F94-23B6-4C51-B6CD-4096C4B17E68}" destId="{E60415C0-D288-4231-BAC2-894116749214}" srcOrd="0" destOrd="0" presId="urn:microsoft.com/office/officeart/2005/8/layout/chevron1"/>
    <dgm:cxn modelId="{5B293DE6-E1BA-4A3A-958F-0FF1928BD62B}" type="presOf" srcId="{5BD90BA4-A6A2-4644-9559-3745A0761291}" destId="{B5FD8771-6CCD-40C4-B5C8-5676E9CB0019}" srcOrd="0" destOrd="0" presId="urn:microsoft.com/office/officeart/2005/8/layout/chevron1"/>
    <dgm:cxn modelId="{4EEAA321-C7B7-43C3-96ED-E8B4CDBDDA8D}" type="presParOf" srcId="{E60415C0-D288-4231-BAC2-894116749214}" destId="{B5FD8771-6CCD-40C4-B5C8-5676E9CB001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</dgm:pt>
    <dgm:pt modelId="{970C317E-58E4-48CC-9EAD-1312257D5372}">
      <dgm:prSet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</a:p>
      </dgm:t>
    </dgm:pt>
    <dgm:pt modelId="{3D79C103-C815-41DC-A6AC-84B71D83F98F}" type="parTrans" cxnId="{FB44F240-0ED5-4408-B9E2-A415ABEB912F}">
      <dgm:prSet/>
      <dgm:spPr/>
      <dgm:t>
        <a:bodyPr/>
        <a:lstStyle/>
        <a:p>
          <a:endParaRPr lang="en-US" b="1"/>
        </a:p>
      </dgm:t>
    </dgm:pt>
    <dgm:pt modelId="{F2EAA4A4-04D2-4DC4-B91C-36058CCA327C}" type="sibTrans" cxnId="{FB44F240-0ED5-4408-B9E2-A415ABEB912F}">
      <dgm:prSet/>
      <dgm:spPr/>
      <dgm:t>
        <a:bodyPr/>
        <a:lstStyle/>
        <a:p>
          <a:endParaRPr lang="en-US" b="1"/>
        </a:p>
      </dgm:t>
    </dgm:pt>
    <dgm:pt modelId="{280ACD8C-5DAA-4584-B5CF-93D5AA9C231A}">
      <dgm:prSet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</a:p>
      </dgm:t>
    </dgm:pt>
    <dgm:pt modelId="{1028559A-E34A-49B9-84D5-0F243B7D4A67}" type="parTrans" cxnId="{4274C616-CB14-4C23-984A-E97C384B2787}">
      <dgm:prSet/>
      <dgm:spPr/>
      <dgm:t>
        <a:bodyPr/>
        <a:lstStyle/>
        <a:p>
          <a:endParaRPr lang="en-US" b="1"/>
        </a:p>
      </dgm:t>
    </dgm:pt>
    <dgm:pt modelId="{0C1F3A6B-FD2C-42FB-A7EE-4F6B40E9AA43}" type="sibTrans" cxnId="{4274C616-CB14-4C23-984A-E97C384B2787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071164E3-E75E-4DC5-8D87-7025388D4880}" type="pres">
      <dgm:prSet presAssocID="{970C317E-58E4-48CC-9EAD-1312257D5372}" presName="parTxOnly" presStyleLbl="node1" presStyleIdx="0" presStyleCnt="2" custScaleX="60690">
        <dgm:presLayoutVars>
          <dgm:chMax val="0"/>
          <dgm:chPref val="0"/>
          <dgm:bulletEnabled val="1"/>
        </dgm:presLayoutVars>
      </dgm:prSet>
      <dgm:spPr/>
    </dgm:pt>
    <dgm:pt modelId="{7EB9E206-5AF2-417E-824A-F8B59929EF6E}" type="pres">
      <dgm:prSet presAssocID="{F2EAA4A4-04D2-4DC4-B91C-36058CCA327C}" presName="parTxOnlySpace" presStyleCnt="0"/>
      <dgm:spPr/>
    </dgm:pt>
    <dgm:pt modelId="{11CBAC0A-2DEE-44AC-A9E4-1461DD4EC723}" type="pres">
      <dgm:prSet presAssocID="{280ACD8C-5DAA-4584-B5CF-93D5AA9C231A}" presName="parTxOnly" presStyleLbl="node1" presStyleIdx="1" presStyleCnt="2" custScaleX="73383" custLinFactNeighborX="-39861" custLinFactNeighborY="-7143">
        <dgm:presLayoutVars>
          <dgm:chMax val="0"/>
          <dgm:chPref val="0"/>
          <dgm:bulletEnabled val="1"/>
        </dgm:presLayoutVars>
      </dgm:prSet>
      <dgm:spPr/>
    </dgm:pt>
  </dgm:ptLst>
  <dgm:cxnLst>
    <dgm:cxn modelId="{4274C616-CB14-4C23-984A-E97C384B2787}" srcId="{CD4E1F94-23B6-4C51-B6CD-4096C4B17E68}" destId="{280ACD8C-5DAA-4584-B5CF-93D5AA9C231A}" srcOrd="1" destOrd="0" parTransId="{1028559A-E34A-49B9-84D5-0F243B7D4A67}" sibTransId="{0C1F3A6B-FD2C-42FB-A7EE-4F6B40E9AA43}"/>
    <dgm:cxn modelId="{A35FA93E-EF3B-41E2-8A8C-A2307F95B4E4}" type="presOf" srcId="{280ACD8C-5DAA-4584-B5CF-93D5AA9C231A}" destId="{11CBAC0A-2DEE-44AC-A9E4-1461DD4EC723}" srcOrd="0" destOrd="0" presId="urn:microsoft.com/office/officeart/2005/8/layout/chevron1"/>
    <dgm:cxn modelId="{FB44F240-0ED5-4408-B9E2-A415ABEB912F}" srcId="{CD4E1F94-23B6-4C51-B6CD-4096C4B17E68}" destId="{970C317E-58E4-48CC-9EAD-1312257D5372}" srcOrd="0" destOrd="0" parTransId="{3D79C103-C815-41DC-A6AC-84B71D83F98F}" sibTransId="{F2EAA4A4-04D2-4DC4-B91C-36058CCA327C}"/>
    <dgm:cxn modelId="{757D9572-8E67-49C4-8077-65AED1E1E996}" type="presOf" srcId="{970C317E-58E4-48CC-9EAD-1312257D5372}" destId="{071164E3-E75E-4DC5-8D87-7025388D4880}" srcOrd="0" destOrd="0" presId="urn:microsoft.com/office/officeart/2005/8/layout/chevron1"/>
    <dgm:cxn modelId="{16DF907F-081E-4479-A894-7973C2CA4428}" type="presOf" srcId="{CD4E1F94-23B6-4C51-B6CD-4096C4B17E68}" destId="{E60415C0-D288-4231-BAC2-894116749214}" srcOrd="0" destOrd="0" presId="urn:microsoft.com/office/officeart/2005/8/layout/chevron1"/>
    <dgm:cxn modelId="{79221662-B9E5-4CA3-B2D8-1A6E491378C4}" type="presParOf" srcId="{E60415C0-D288-4231-BAC2-894116749214}" destId="{071164E3-E75E-4DC5-8D87-7025388D4880}" srcOrd="0" destOrd="0" presId="urn:microsoft.com/office/officeart/2005/8/layout/chevron1"/>
    <dgm:cxn modelId="{A0655785-AFD8-4FCC-B788-781F343A1F15}" type="presParOf" srcId="{E60415C0-D288-4231-BAC2-894116749214}" destId="{7EB9E206-5AF2-417E-824A-F8B59929EF6E}" srcOrd="1" destOrd="0" presId="urn:microsoft.com/office/officeart/2005/8/layout/chevron1"/>
    <dgm:cxn modelId="{BA847467-8679-4418-81F6-CEA2322BA05F}" type="presParOf" srcId="{E60415C0-D288-4231-BAC2-894116749214}" destId="{11CBAC0A-2DEE-44AC-A9E4-1461DD4EC7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9A4C9-1127-4B53-8618-A9B676CEF58A}">
      <dsp:nvSpPr>
        <dsp:cNvPr id="0" name=""/>
        <dsp:cNvSpPr/>
      </dsp:nvSpPr>
      <dsp:spPr>
        <a:xfrm>
          <a:off x="159" y="0"/>
          <a:ext cx="3145907" cy="9906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sp:txBody>
      <dsp:txXfrm>
        <a:off x="495459" y="0"/>
        <a:ext cx="2155307" cy="990600"/>
      </dsp:txXfrm>
    </dsp:sp>
    <dsp:sp modelId="{2E9613D0-9D75-44F9-907C-96B64B0170B0}">
      <dsp:nvSpPr>
        <dsp:cNvPr id="0" name=""/>
        <dsp:cNvSpPr/>
      </dsp:nvSpPr>
      <dsp:spPr>
        <a:xfrm>
          <a:off x="2649140" y="0"/>
          <a:ext cx="4970859" cy="990600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sp:txBody>
      <dsp:txXfrm>
        <a:off x="3144440" y="0"/>
        <a:ext cx="3980259" cy="99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8771-6CCD-40C4-B5C8-5676E9CB0019}">
      <dsp:nvSpPr>
        <dsp:cNvPr id="0" name=""/>
        <dsp:cNvSpPr/>
      </dsp:nvSpPr>
      <dsp:spPr>
        <a:xfrm>
          <a:off x="0" y="0"/>
          <a:ext cx="8326236" cy="10668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3400" y="0"/>
        <a:ext cx="7259436" cy="106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164E3-E75E-4DC5-8D87-7025388D4880}">
      <dsp:nvSpPr>
        <dsp:cNvPr id="0" name=""/>
        <dsp:cNvSpPr/>
      </dsp:nvSpPr>
      <dsp:spPr>
        <a:xfrm>
          <a:off x="1763" y="0"/>
          <a:ext cx="4440755" cy="10668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</a:p>
      </dsp:txBody>
      <dsp:txXfrm>
        <a:off x="535163" y="0"/>
        <a:ext cx="3373955" cy="1066800"/>
      </dsp:txXfrm>
    </dsp:sp>
    <dsp:sp modelId="{11CBAC0A-2DEE-44AC-A9E4-1461DD4EC723}">
      <dsp:nvSpPr>
        <dsp:cNvPr id="0" name=""/>
        <dsp:cNvSpPr/>
      </dsp:nvSpPr>
      <dsp:spPr>
        <a:xfrm>
          <a:off x="3419140" y="0"/>
          <a:ext cx="5369516" cy="1066800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</a:p>
      </dsp:txBody>
      <dsp:txXfrm>
        <a:off x="3952540" y="0"/>
        <a:ext cx="4302716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009B-8659-47E8-9C52-9A288B6E617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9F6B2-8279-4226-A302-8CD641F0B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F6B2-8279-4226-A302-8CD641F0B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5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1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1733320"/>
              </p:ext>
            </p:extLst>
          </p:nvPr>
        </p:nvGraphicFramePr>
        <p:xfrm>
          <a:off x="1066800" y="228600"/>
          <a:ext cx="7620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7800" y="5334000"/>
            <a:ext cx="4038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371600"/>
            <a:ext cx="327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identify the business problem / performance gap (output measure), customer, scope, goals and resources. </a:t>
            </a:r>
          </a:p>
          <a:p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f(x)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and soft tools</a:t>
            </a:r>
          </a:p>
          <a:p>
            <a:pPr lvl="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 Problem Definition Worksheet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SIPOC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Thought 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400" y="1371600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Validate your measurement system and collect baseline data.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Mapping a process/value-stream, forms of waste, measurement error, reproducibility, repeatability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Identify potential inputs, develop operational definitions, develop data measurement/collection plan, validate measurement system, collect baseline data, calculate SQL.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Kappa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 (detailed)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measurement plan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stratification tree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52402" y="228600"/>
            <a:ext cx="1142998" cy="990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DMAIC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885825" y="5772805"/>
            <a:ext cx="51054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5943600" y="5772805"/>
            <a:ext cx="27432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4491613"/>
              </p:ext>
            </p:extLst>
          </p:nvPr>
        </p:nvGraphicFramePr>
        <p:xfrm>
          <a:off x="409575" y="228600"/>
          <a:ext cx="8334376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266414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statistics, common distributions, developing a hypothesis,  determining the likelihood some event happens based on a sample (calculating probabilities), Using the normal distribution as the “go to” distribution.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 a null and alternative hypothesis statement.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Chi-square test for independence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38135" y="5791200"/>
            <a:ext cx="2709864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3 &amp; 4</a:t>
            </a:r>
          </a:p>
        </p:txBody>
      </p:sp>
      <p:sp>
        <p:nvSpPr>
          <p:cNvPr id="17" name="Notched Right Arrow 16"/>
          <p:cNvSpPr/>
          <p:nvPr/>
        </p:nvSpPr>
        <p:spPr>
          <a:xfrm>
            <a:off x="2971799" y="5792640"/>
            <a:ext cx="2895601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5791200" y="5791200"/>
            <a:ext cx="30480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6 &amp;7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0" y="2247364"/>
            <a:ext cx="26503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Collecting sample data, how confidence intervals and sample size are related.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the sample size formula.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Confidence intervals.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2247364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Determining input’s (x) impact on the output (y).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regression to identify relationships between the output (y) and inputs (x’s).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1447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Analyze, describe, and present the data to discover the root cause(s), identify/prioritize critical inputs (x’s), determine the inputs impact on the output.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1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9128409"/>
              </p:ext>
            </p:extLst>
          </p:nvPr>
        </p:nvGraphicFramePr>
        <p:xfrm>
          <a:off x="123824" y="228600"/>
          <a:ext cx="908208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4837" y="1612761"/>
            <a:ext cx="3048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potential solutions, select best solution, pilot solutions, measure results, document new process.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Discover  y= f(x)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a solution, run a pilot, evaluate the results, complete a hypothesis test.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cause/effect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Solution selection matrix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2901" y="1612761"/>
            <a:ext cx="4314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process changes and controls. Verify expected performance was achieved, monitor performance to sustain new levels.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Xbar/R and ImR control charts, Different control charts applicable to different processes, time series forecasting methods predict future performance.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an appropriate control chart and /or time series forecasting method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6172200" y="5791200"/>
            <a:ext cx="22479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609600" y="5791200"/>
            <a:ext cx="56007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500</Words>
  <Application>Microsoft Office PowerPoint</Application>
  <PresentationFormat>On-screen Show (4:3)</PresentationFormat>
  <Paragraphs>116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Timbrook, Ryan</cp:lastModifiedBy>
  <cp:revision>27</cp:revision>
  <dcterms:created xsi:type="dcterms:W3CDTF">2016-08-11T19:57:19Z</dcterms:created>
  <dcterms:modified xsi:type="dcterms:W3CDTF">2018-09-26T19:05:07Z</dcterms:modified>
</cp:coreProperties>
</file>