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1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DD222-4EFD-450A-B3ED-69EA8D1722B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42B9C-C509-4E2B-90F0-542DD309F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0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089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048" indent="-285284" defTabSz="915089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693" indent="-227603" defTabSz="915089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9457" indent="-227603" defTabSz="915089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6223" indent="-227603" defTabSz="915089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05193" indent="-227603" defTabSz="91508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54163" indent="-227603" defTabSz="91508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03134" indent="-227603" defTabSz="91508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52104" indent="-227603" defTabSz="91508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13143B7-C47D-473B-8CB9-E3FDAAD0104C}" type="slidenum">
              <a:rPr lang="en-US" altLang="es-MX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s-MX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9" tIns="44422" rIns="90429" bIns="44422"/>
          <a:lstStyle/>
          <a:p>
            <a:pPr eaLnBrk="1" hangingPunct="1"/>
            <a:endParaRPr lang="es-MX" alt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295D-F53C-41E5-B07F-2D2020CFC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004-0789-4FA8-9049-60F38572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295D-F53C-41E5-B07F-2D2020CFC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004-0789-4FA8-9049-60F38572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295D-F53C-41E5-B07F-2D2020CFC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004-0789-4FA8-9049-60F38572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295D-F53C-41E5-B07F-2D2020CFC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004-0789-4FA8-9049-60F38572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5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295D-F53C-41E5-B07F-2D2020CFC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004-0789-4FA8-9049-60F38572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295D-F53C-41E5-B07F-2D2020CFC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004-0789-4FA8-9049-60F38572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8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295D-F53C-41E5-B07F-2D2020CFC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004-0789-4FA8-9049-60F38572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295D-F53C-41E5-B07F-2D2020CFC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004-0789-4FA8-9049-60F38572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295D-F53C-41E5-B07F-2D2020CFC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004-0789-4FA8-9049-60F38572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9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295D-F53C-41E5-B07F-2D2020CFC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004-0789-4FA8-9049-60F38572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9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295D-F53C-41E5-B07F-2D2020CFC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004-0789-4FA8-9049-60F38572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9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A295D-F53C-41E5-B07F-2D2020CFC01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FB004-0789-4FA8-9049-60F38572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0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762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s-MX" sz="2800" b="1" u="sng" dirty="0">
                <a:solidFill>
                  <a:srgbClr val="FF0000"/>
                </a:solidFill>
              </a:rPr>
              <a:t>Data Measurement Plan</a:t>
            </a:r>
            <a:endParaRPr lang="en-US" altLang="es-MX" sz="2800" b="1" i="1" u="sng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47700"/>
              </p:ext>
            </p:extLst>
          </p:nvPr>
        </p:nvGraphicFramePr>
        <p:xfrm>
          <a:off x="228600" y="826770"/>
          <a:ext cx="8686800" cy="54025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Performance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Measure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Data Source and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How Will Data Be Collected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Who will Collect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When will Data be Collected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Target Sample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7829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27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Data Measurement Plan</vt:lpstr>
    </vt:vector>
  </TitlesOfParts>
  <Company>Maxim Integrated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Measurement Plan</dc:title>
  <dc:creator>Daniel Yoon</dc:creator>
  <cp:lastModifiedBy>Luz Flores Lee</cp:lastModifiedBy>
  <cp:revision>14</cp:revision>
  <dcterms:created xsi:type="dcterms:W3CDTF">2015-05-25T15:18:14Z</dcterms:created>
  <dcterms:modified xsi:type="dcterms:W3CDTF">2018-08-09T01:34:14Z</dcterms:modified>
</cp:coreProperties>
</file>