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C862-B876-EF47-9D96-A0AA8943F8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F015-F781-B447-81B5-F7129F5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39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 Stratification Tree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47695"/>
              </p:ext>
            </p:extLst>
          </p:nvPr>
        </p:nvGraphicFramePr>
        <p:xfrm>
          <a:off x="219919" y="1515877"/>
          <a:ext cx="8646289" cy="402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5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Questions About the Process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Stratification Factors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Measurements 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       X Variables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1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(Output Y)</a:t>
                      </a:r>
                      <a:endParaRPr lang="de-DE" sz="1600" b="1" i="1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1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8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charset="0"/>
                      </a:endParaRPr>
                    </a:p>
                  </a:txBody>
                  <a:tcPr marL="9300" marR="9300" marT="9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19919" y="1141188"/>
            <a:ext cx="8646289" cy="37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40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12265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Stratification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Stratification Tree</dc:title>
  <dc:creator>Ryan Quinlan</dc:creator>
  <cp:lastModifiedBy>Luz Flores Lee</cp:lastModifiedBy>
  <cp:revision>59</cp:revision>
  <dcterms:created xsi:type="dcterms:W3CDTF">2017-09-13T18:57:38Z</dcterms:created>
  <dcterms:modified xsi:type="dcterms:W3CDTF">2018-08-09T01:39:44Z</dcterms:modified>
</cp:coreProperties>
</file>