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1145100" y="537900"/>
            <a:ext cx="6853800" cy="228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Demystifying select_related &amp; prefectch_related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2075" y="424588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Rajtilak Indrajit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Springboard.com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N+1 Problem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550" y="133700"/>
            <a:ext cx="3236250" cy="23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550" y="2559549"/>
            <a:ext cx="3236249" cy="242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79150" y="3901600"/>
            <a:ext cx="34179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It involves cats and hats!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802425"/>
            <a:ext cx="3754800" cy="260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Cat(models.Model):</a:t>
            </a:r>
            <a:br>
              <a:rPr lang="en"/>
            </a:br>
            <a:r>
              <a:rPr lang="en"/>
              <a:t>    name = models…</a:t>
            </a:r>
            <a:br>
              <a:rPr lang="en"/>
            </a:br>
            <a:r>
              <a:rPr lang="en"/>
              <a:t>    hat = models.ForeignKey(Hats)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359200" y="1802425"/>
            <a:ext cx="3473100" cy="23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class Hat(models.Model):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name = models...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color = models…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65500" y="208825"/>
            <a:ext cx="4045200" cy="461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// Code:</a:t>
            </a:r>
            <a:br>
              <a:rPr lang="en" sz="3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lang="en" sz="3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3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cats = Cat.objects.all()</a:t>
            </a:r>
            <a:br>
              <a:rPr lang="en" sz="3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3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cat in cats:</a:t>
            </a:r>
            <a:br>
              <a:rPr lang="en" sz="3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3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print cat.name</a:t>
            </a:r>
            <a:br>
              <a:rPr lang="en" sz="3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3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print cat.hat.name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939500" y="362675"/>
            <a:ext cx="3837000" cy="4056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// SQL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SELECT * FROM cat WHERE ...</a:t>
            </a:r>
            <a:br>
              <a:rPr lang="en" sz="1400"/>
            </a:b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SELECT * FROM hat WHERE catID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SELECT * FROM hat WHERE catID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SELECT * FROM hat WHERE catID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SELECT * FROM hat WHERE catID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SELECT * FROM hat WHERE catID =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Select_related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Prefetch_related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265500" y="1818600"/>
            <a:ext cx="4045199" cy="150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90250" y="526350"/>
            <a:ext cx="6225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 Related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Follow FK relations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Results in a single “more complex” query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Works only on FR and O2O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90250" y="526350"/>
            <a:ext cx="6225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Prefetch Related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Separate lookup for each relation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Joined in Python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Works on FK, O2O, M2M, O2M, Rev FK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Depends on your cat!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Prefetch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450" y="32950"/>
            <a:ext cx="5077599" cy="507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