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ee7e02a8e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ee7e02a8e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ee7e02a8e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ee7e02a8e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ee7e02a8e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ee7e02a8e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ee7e02a8e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ee7e02a8e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ee7e02a8e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ee7e02a8e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ee7e02a8e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ee7e02a8e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ee7e02a8e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ee7e02a8e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ee7e02a8e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ee7e02a8e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00" y="129031"/>
            <a:ext cx="2407874" cy="76999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138750" y="1503875"/>
            <a:ext cx="8866500" cy="15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Sistema decodificador de tramas RF de 433 MHz</a:t>
            </a:r>
            <a:endParaRPr b="1" sz="48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185400" y="4267250"/>
            <a:ext cx="87732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Open Sans"/>
                <a:ea typeface="Open Sans"/>
                <a:cs typeface="Open Sans"/>
                <a:sym typeface="Open Sans"/>
              </a:rPr>
              <a:t>Alumno</a:t>
            </a:r>
            <a:r>
              <a:rPr lang="es" sz="2400">
                <a:latin typeface="Open Sans"/>
                <a:ea typeface="Open Sans"/>
                <a:cs typeface="Open Sans"/>
                <a:sym typeface="Open Sans"/>
              </a:rPr>
              <a:t>: Ing. Rodrigo Tirapegui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20500" y="3269125"/>
            <a:ext cx="87030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PT Sans Narrow"/>
                <a:ea typeface="PT Sans Narrow"/>
                <a:cs typeface="PT Sans Narrow"/>
                <a:sym typeface="PT Sans Narrow"/>
              </a:rPr>
              <a:t>Trabajo Final de Protocolos de Comunicación en Sistemas Embebidos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218375" y="834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técnica - conceptual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625" y="856397"/>
            <a:ext cx="7546749" cy="4013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RF 433 MHz SYN460r 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615975" y="1266325"/>
            <a:ext cx="5216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Receptor ASK/OOK en el rango de frecuencias 300 - 440 MHz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Dos modos de operación: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Fixed-Mode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Sweep-Mode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Funcionalidad “Wake-Up” output, indica cuando una señal de RF es captada por el receptor. Ideal para aplicaciones de control remoto.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25" y="1266325"/>
            <a:ext cx="3269942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Modulación ASK/OOK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ASK (Amplitude-shift keying):</a:t>
            </a:r>
            <a:endParaRPr u="sng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s" sz="1400">
                <a:solidFill>
                  <a:srgbClr val="222222"/>
                </a:solidFill>
                <a:highlight>
                  <a:srgbClr val="FFFFFF"/>
                </a:highlight>
              </a:rPr>
              <a:t>Es una forma de modulación de amplitud que representa datos digitales como variaciones de una onda portadora.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s" sz="1400">
                <a:solidFill>
                  <a:srgbClr val="222222"/>
                </a:solidFill>
                <a:highlight>
                  <a:srgbClr val="FFFFFF"/>
                </a:highlight>
              </a:rPr>
              <a:t>Usa un número finito de amplitudes, a cada una de las cuales les asigna un patrón único de dígitos binarios: cada patrón de bits forma el símbolo que se representa por la amplitud en particular.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s" sz="1400">
                <a:solidFill>
                  <a:srgbClr val="222222"/>
                </a:solidFill>
                <a:highlight>
                  <a:srgbClr val="FFFFFF"/>
                </a:highlight>
              </a:rPr>
              <a:t>El demodulador está diseñado específicamente para el conjunto de símbolos utilizado por el modulador, determina la amplitud de la señal recibida y la asigna al símbolo que representa; recuperando así los datos originales.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Modulación ASK/OOK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OOK (On-off keying):</a:t>
            </a:r>
            <a:endParaRPr u="sng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la forma más simple de la modulación ASK, en que se representa la información digital por presencia o ausencia de la señal portadora.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presencia de la señal portadora por un determinado periodo de tiempo representa un 1 lógico.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ausencia de la señal portadora por un determinado periodo de tiempo representa un 0 lógico.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834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Funcionalidad “Wake Up”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225" y="790850"/>
            <a:ext cx="6997550" cy="408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OTP Encoder EV1527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integrado OTP (One Time Programming) EV1527 codifica una trama de 24 bits compuesta del siguiente modo: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724" y="2089175"/>
            <a:ext cx="6275900" cy="26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1067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 - Modelo en capas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572000" y="814175"/>
            <a:ext cx="4260300" cy="40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s" sz="1200" u="sng"/>
              <a:t>Services:</a:t>
            </a:r>
            <a:r>
              <a:rPr b="1" lang="es" sz="1200"/>
              <a:t> </a:t>
            </a:r>
            <a:r>
              <a:rPr lang="es" sz="1200"/>
              <a:t>Es un tipo de módulo que proporciona software orientado a aplicaciones, como clases USB, sistemas de archivos FAT, biblioteca DSP optimizada para arquitectura, biblioteca gráfica, etc.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s" sz="1200" u="sng"/>
              <a:t>Components:</a:t>
            </a:r>
            <a:r>
              <a:rPr lang="es" sz="1200"/>
              <a:t> Es un tipo de módulo que proporciona drivers de software para acceder a componentes de hardware externos, como la memoria, pantallas, sensores, conexiones </a:t>
            </a:r>
            <a:r>
              <a:rPr lang="es" sz="1200"/>
              <a:t>inalámbricas</a:t>
            </a:r>
            <a:r>
              <a:rPr lang="es" sz="1200"/>
              <a:t>, etc.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s" sz="1200" u="sng"/>
              <a:t>Drivers:</a:t>
            </a:r>
            <a:r>
              <a:rPr b="1" lang="es" sz="1200"/>
              <a:t> </a:t>
            </a:r>
            <a:r>
              <a:rPr lang="es" sz="1200"/>
              <a:t>Compuesto por archivos driver.c y driver.h que proporciona funciones de interfaz de bajo nivel para acceder a una función periférica o específica del dispositivo. Los servicios y componentes van a interfacear con los drivers.</a:t>
            </a:r>
            <a:endParaRPr b="1" sz="1200" u="sng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s" sz="1200" u="sng"/>
              <a:t>Boards</a:t>
            </a:r>
            <a:r>
              <a:rPr lang="es" sz="1200" u="sng"/>
              <a:t>:</a:t>
            </a:r>
            <a:r>
              <a:rPr lang="es" sz="1200"/>
              <a:t> Contiene el mapeo de todos los periféricos analógicos y digitales de la placa a utilizar.</a:t>
            </a:r>
            <a:endParaRPr sz="1200"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 u="sng"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00" y="814175"/>
            <a:ext cx="4164205" cy="40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2031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¡Veamos cómo funciona!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