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9" r:id="rId3"/>
    <p:sldId id="261" r:id="rId4"/>
    <p:sldId id="266" r:id="rId5"/>
    <p:sldId id="258" r:id="rId6"/>
    <p:sldId id="267" r:id="rId7"/>
    <p:sldId id="257" r:id="rId8"/>
    <p:sldId id="268" r:id="rId9"/>
    <p:sldId id="260" r:id="rId10"/>
    <p:sldId id="269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FF"/>
    <a:srgbClr val="FF4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A096-B04B-4818-BB3F-A62ADFA8F470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34E91-FFFD-4466-AE52-0955E4F04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26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3FB-1FBA-4F91-8149-09DAFF34F1C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8B8-12A3-4EDF-9DE8-07559208C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86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3FB-1FBA-4F91-8149-09DAFF34F1C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8B8-12A3-4EDF-9DE8-07559208C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2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3FB-1FBA-4F91-8149-09DAFF34F1C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8B8-12A3-4EDF-9DE8-07559208C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77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3FB-1FBA-4F91-8149-09DAFF34F1C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8B8-12A3-4EDF-9DE8-07559208C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6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3FB-1FBA-4F91-8149-09DAFF34F1C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8B8-12A3-4EDF-9DE8-07559208C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22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3FB-1FBA-4F91-8149-09DAFF34F1C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8B8-12A3-4EDF-9DE8-07559208C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2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3FB-1FBA-4F91-8149-09DAFF34F1C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8B8-12A3-4EDF-9DE8-07559208C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4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3FB-1FBA-4F91-8149-09DAFF34F1C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8B8-12A3-4EDF-9DE8-07559208C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7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3FB-1FBA-4F91-8149-09DAFF34F1C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8B8-12A3-4EDF-9DE8-07559208C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6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3FB-1FBA-4F91-8149-09DAFF34F1C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8B8-12A3-4EDF-9DE8-07559208C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1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3FB-1FBA-4F91-8149-09DAFF34F1C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08B8-12A3-4EDF-9DE8-07559208C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A13FB-1FBA-4F91-8149-09DAFF34F1C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108B8-12A3-4EDF-9DE8-07559208C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84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tislacktest/files" TargetMode="External"/><Relationship Id="rId3" Type="http://schemas.openxmlformats.org/officeDocument/2006/relationships/hyperlink" Target="https://habr.com/ru/post/346306/" TargetMode="External"/><Relationship Id="rId7" Type="http://schemas.openxmlformats.org/officeDocument/2006/relationships/hyperlink" Target="https://www.passwordboss.com/using-slack-make-sure-you-cover-these-5-security-risks/" TargetMode="External"/><Relationship Id="rId2" Type="http://schemas.openxmlformats.org/officeDocument/2006/relationships/hyperlink" Target="https://www.youtube.com/watch?v=jaiFyeG2m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ack.dev/python-slackclient/" TargetMode="External"/><Relationship Id="rId5" Type="http://schemas.openxmlformats.org/officeDocument/2006/relationships/hyperlink" Target="https://api.slack.com/tutorials/tags/python" TargetMode="External"/><Relationship Id="rId4" Type="http://schemas.openxmlformats.org/officeDocument/2006/relationships/hyperlink" Target="https://blog.miguelgrinberg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methods" TargetMode="External"/><Relationship Id="rId2" Type="http://schemas.openxmlformats.org/officeDocument/2006/relationships/hyperlink" Target="https://my.slack.com/services/new/bo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api.slack.com/even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zabbix.com/integrations/slack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hyperlink" Target="https://my.slack.com/services/new/bo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pi.slac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" y="1715589"/>
            <a:ext cx="12192001" cy="308820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Корпоративный менеджер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глазами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руководителя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разработчика.</a:t>
            </a:r>
            <a:endParaRPr lang="ru-RU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29051"/>
            <a:ext cx="9144000" cy="1532708"/>
          </a:xfrm>
        </p:spPr>
        <p:txBody>
          <a:bodyPr>
            <a:normAutofit fontScale="700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Фомин Святослав</a:t>
            </a:r>
            <a:endParaRPr lang="en-US" dirty="0" smtClean="0"/>
          </a:p>
          <a:p>
            <a:r>
              <a:rPr lang="ru-RU" dirty="0" smtClean="0"/>
              <a:t>г. Москва, 2020г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37" y="417513"/>
            <a:ext cx="2295525" cy="704850"/>
          </a:xfrm>
          <a:prstGeom prst="rect">
            <a:avLst/>
          </a:prstGeom>
          <a:solidFill>
            <a:srgbClr val="FF4E00"/>
          </a:solidFill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007" y="2507433"/>
            <a:ext cx="2801983" cy="66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2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двумя усеченными противолежащими углами 4"/>
          <p:cNvSpPr/>
          <p:nvPr/>
        </p:nvSpPr>
        <p:spPr>
          <a:xfrm>
            <a:off x="979713" y="3962401"/>
            <a:ext cx="10245636" cy="1732722"/>
          </a:xfrm>
          <a:prstGeom prst="snip2DiagRect">
            <a:avLst/>
          </a:prstGeom>
          <a:solidFill>
            <a:srgbClr val="FF4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979713" y="2264228"/>
            <a:ext cx="10245635" cy="1698172"/>
          </a:xfrm>
          <a:prstGeom prst="round2DiagRect">
            <a:avLst/>
          </a:prstGeom>
          <a:solidFill>
            <a:srgbClr val="78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для подрядчика, что, свой </a:t>
            </a:r>
            <a:r>
              <a:rPr lang="en-US" dirty="0" err="1" smtClean="0"/>
              <a:t>WorkSpace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960429" cy="4644843"/>
          </a:xfrm>
        </p:spPr>
        <p:txBody>
          <a:bodyPr>
            <a:normAutofit/>
          </a:bodyPr>
          <a:lstStyle/>
          <a:p>
            <a:r>
              <a:rPr lang="en-US" dirty="0" smtClean="0"/>
              <a:t>Slack.com – </a:t>
            </a:r>
            <a:r>
              <a:rPr lang="ru-RU" dirty="0" smtClean="0"/>
              <a:t>корпоративный мессенджер, который позволяет</a:t>
            </a:r>
          </a:p>
          <a:p>
            <a:pPr lvl="1"/>
            <a:r>
              <a:rPr lang="ru-RU" b="1" dirty="0">
                <a:solidFill>
                  <a:schemeClr val="bg1"/>
                </a:solidFill>
              </a:rPr>
              <a:t> </a:t>
            </a:r>
            <a:r>
              <a:rPr lang="ru-RU" b="1" dirty="0" smtClean="0">
                <a:solidFill>
                  <a:schemeClr val="bg1"/>
                </a:solidFill>
              </a:rPr>
              <a:t>для руководителя: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/>
                </a:solidFill>
              </a:rPr>
              <a:t>оперативно общаться </a:t>
            </a:r>
            <a:r>
              <a:rPr lang="ru-RU" i="1" dirty="0">
                <a:solidFill>
                  <a:schemeClr val="bg1"/>
                </a:solidFill>
              </a:rPr>
              <a:t>с </a:t>
            </a:r>
            <a:r>
              <a:rPr lang="ru-RU" i="1" dirty="0" smtClean="0">
                <a:solidFill>
                  <a:schemeClr val="bg1"/>
                </a:solidFill>
              </a:rPr>
              <a:t>командой (как в обычном мессенджере);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/>
                </a:solidFill>
              </a:rPr>
              <a:t>проводить опросы или управлять задачами сотрудников;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u-RU" b="1" u="sng" dirty="0" smtClean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добавлять подрядчика к обсуждению в отдельном канале;</a:t>
            </a: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для разработчика: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/>
                </a:solidFill>
              </a:rPr>
              <a:t>добавить оперативный вывод лога в чат;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/>
                </a:solidFill>
              </a:rPr>
              <a:t>обрабатывать текстов</a:t>
            </a:r>
            <a:r>
              <a:rPr lang="ru-RU" i="1" dirty="0">
                <a:solidFill>
                  <a:schemeClr val="bg1"/>
                </a:solidFill>
              </a:rPr>
              <a:t>ы</a:t>
            </a:r>
            <a:r>
              <a:rPr lang="ru-RU" i="1" dirty="0" smtClean="0">
                <a:solidFill>
                  <a:schemeClr val="bg1"/>
                </a:solidFill>
              </a:rPr>
              <a:t>е команды;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/>
                </a:solidFill>
              </a:rPr>
              <a:t>получить ещё один </a:t>
            </a:r>
            <a:r>
              <a:rPr lang="en-US" i="1" dirty="0" smtClean="0">
                <a:solidFill>
                  <a:schemeClr val="bg1"/>
                </a:solidFill>
              </a:rPr>
              <a:t>frontend </a:t>
            </a:r>
            <a:r>
              <a:rPr lang="ru-RU" i="1" dirty="0" smtClean="0">
                <a:solidFill>
                  <a:schemeClr val="bg1"/>
                </a:solidFill>
              </a:rPr>
              <a:t>интерфейс.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28522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7977" y="1436914"/>
            <a:ext cx="10781212" cy="474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с двумя усеченными соседними углами 4"/>
          <p:cNvSpPr/>
          <p:nvPr/>
        </p:nvSpPr>
        <p:spPr>
          <a:xfrm>
            <a:off x="687977" y="496389"/>
            <a:ext cx="10781212" cy="940525"/>
          </a:xfrm>
          <a:prstGeom prst="snip2SameRect">
            <a:avLst/>
          </a:prstGeom>
          <a:solidFill>
            <a:srgbClr val="78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Итоги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        Slack – </a:t>
            </a:r>
            <a:r>
              <a:rPr lang="ru-RU" dirty="0" smtClean="0"/>
              <a:t>больше, чем обычный мессенджер, «убийца» почтовой рассылки и </a:t>
            </a:r>
            <a:r>
              <a:rPr lang="en-US" dirty="0" smtClean="0"/>
              <a:t>skype’</a:t>
            </a:r>
            <a:r>
              <a:rPr lang="ru-RU" dirty="0" smtClean="0"/>
              <a:t>а, совмещает удобство приложения структуры форумов и скорости передачи информации мессенджера;</a:t>
            </a:r>
          </a:p>
          <a:p>
            <a:pPr algn="just"/>
            <a:r>
              <a:rPr lang="en-US" dirty="0" smtClean="0"/>
              <a:t>        Slack</a:t>
            </a:r>
            <a:r>
              <a:rPr lang="ru-RU" dirty="0" smtClean="0"/>
              <a:t> помогает «подруливать»</a:t>
            </a:r>
            <a:r>
              <a:rPr lang="en-US" dirty="0" smtClean="0"/>
              <a:t> </a:t>
            </a:r>
            <a:r>
              <a:rPr lang="ru-RU" dirty="0"/>
              <a:t>Ваши основные приложения </a:t>
            </a:r>
            <a:r>
              <a:rPr lang="ru-RU" dirty="0" smtClean="0"/>
              <a:t>и замечать наиболее важные события в них;</a:t>
            </a:r>
          </a:p>
          <a:p>
            <a:pPr algn="just"/>
            <a:r>
              <a:rPr lang="en-US" dirty="0" smtClean="0"/>
              <a:t>        Slack</a:t>
            </a:r>
            <a:r>
              <a:rPr lang="ru-RU" dirty="0" smtClean="0"/>
              <a:t> постоянно развивается сам, получает развитие от сторонних программ и позволяет Вам его развивать для абсолютно любых нужд;</a:t>
            </a:r>
          </a:p>
          <a:p>
            <a:pPr algn="just"/>
            <a:r>
              <a:rPr lang="en-US" dirty="0" smtClean="0"/>
              <a:t>        Slack </a:t>
            </a:r>
            <a:r>
              <a:rPr lang="ru-RU" dirty="0" smtClean="0"/>
              <a:t>позволяет выполнять практически любые задачи </a:t>
            </a:r>
            <a:r>
              <a:rPr lang="ru-RU" dirty="0"/>
              <a:t>не выходя из </a:t>
            </a:r>
            <a:r>
              <a:rPr lang="ru-RU" dirty="0" smtClean="0"/>
              <a:t>мессенджера;</a:t>
            </a:r>
          </a:p>
          <a:p>
            <a:pPr algn="just"/>
            <a:r>
              <a:rPr lang="ru-RU" dirty="0" smtClean="0"/>
              <a:t>       пара слов о минусах </a:t>
            </a:r>
            <a:r>
              <a:rPr lang="en-US" dirty="0" smtClean="0"/>
              <a:t>Slack’</a:t>
            </a:r>
            <a:r>
              <a:rPr lang="ru-RU" dirty="0" smtClean="0"/>
              <a:t>а.</a:t>
            </a:r>
            <a:endParaRPr lang="ru-RU" dirty="0"/>
          </a:p>
        </p:txBody>
      </p:sp>
      <p:pic>
        <p:nvPicPr>
          <p:cNvPr id="1032" name="Picture 8" descr="racing_motor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2511">
            <a:off x="1161362" y="1620645"/>
            <a:ext cx="577263" cy="57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:iphon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44" y="3780008"/>
            <a:ext cx="561408" cy="56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:male-pilot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81" y="2906411"/>
            <a:ext cx="538700" cy="5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:male_mage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99" y="4654116"/>
            <a:ext cx="529588" cy="52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:money_mouth_face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81" y="5471453"/>
            <a:ext cx="489191" cy="4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7977" y="1436914"/>
            <a:ext cx="10781212" cy="474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с двумя усеченными соседними углами 4"/>
          <p:cNvSpPr/>
          <p:nvPr/>
        </p:nvSpPr>
        <p:spPr>
          <a:xfrm>
            <a:off x="687977" y="496389"/>
            <a:ext cx="10781212" cy="940525"/>
          </a:xfrm>
          <a:prstGeom prst="snip2SameRect">
            <a:avLst/>
          </a:prstGeom>
          <a:solidFill>
            <a:srgbClr val="FF4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Ссылки на материалы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hlinkClick r:id="rId2"/>
              </a:rPr>
              <a:t>https://www.youtube.com/watch?v=jaiFyeG2mIg </a:t>
            </a:r>
            <a:r>
              <a:rPr lang="ru-RU" dirty="0" smtClean="0"/>
              <a:t>- </a:t>
            </a:r>
            <a:r>
              <a:rPr lang="ru-RU" dirty="0" smtClean="0"/>
              <a:t>ссылка на видео с подробным описанием создания приложения в </a:t>
            </a:r>
            <a:r>
              <a:rPr lang="en-US" dirty="0" smtClean="0"/>
              <a:t>Slack</a:t>
            </a:r>
            <a:r>
              <a:rPr lang="ru-RU" dirty="0" smtClean="0"/>
              <a:t> и полному пути его публикации (первое видео о создании ботов, которое я видел)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r>
              <a:rPr lang="en-US" sz="2400" dirty="0" smtClean="0">
                <a:hlinkClick r:id="rId3"/>
              </a:rPr>
              <a:t>https://habr.com/ru/post/346306/</a:t>
            </a:r>
            <a:r>
              <a:rPr lang="ru-RU" sz="2200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“</a:t>
            </a:r>
            <a:r>
              <a:rPr lang="ru-RU" dirty="0" smtClean="0"/>
              <a:t>мега учебник по </a:t>
            </a:r>
            <a:r>
              <a:rPr lang="en-US" dirty="0" smtClean="0"/>
              <a:t>Flask”</a:t>
            </a:r>
            <a:r>
              <a:rPr lang="ru-RU" dirty="0" smtClean="0"/>
              <a:t>, перевод. Оригинал Мигеля Гринберга - </a:t>
            </a:r>
            <a:r>
              <a:rPr lang="en-US" sz="2400" dirty="0" smtClean="0">
                <a:hlinkClick r:id="rId4"/>
              </a:rPr>
              <a:t>https://blog.miguelgrinberg.com/</a:t>
            </a:r>
            <a:r>
              <a:rPr lang="en-US" sz="2400" dirty="0" smtClean="0"/>
              <a:t>;</a:t>
            </a:r>
          </a:p>
          <a:p>
            <a:pPr algn="just"/>
            <a:r>
              <a:rPr lang="en-US" sz="2400" dirty="0" smtClean="0">
                <a:hlinkClick r:id="rId5"/>
              </a:rPr>
              <a:t>https://api.slack.com/tutorials/tags/python</a:t>
            </a:r>
            <a:r>
              <a:rPr lang="ru-RU" sz="2400" dirty="0" smtClean="0"/>
              <a:t> </a:t>
            </a:r>
            <a:r>
              <a:rPr lang="ru-RU" dirty="0" smtClean="0"/>
              <a:t>- статьи на сайте </a:t>
            </a:r>
            <a:r>
              <a:rPr lang="en-US" dirty="0" smtClean="0"/>
              <a:t>slack.com;</a:t>
            </a:r>
            <a:endParaRPr lang="ru-RU" dirty="0" smtClean="0"/>
          </a:p>
          <a:p>
            <a:pPr algn="just"/>
            <a:r>
              <a:rPr lang="en-US" sz="2400" dirty="0">
                <a:hlinkClick r:id="rId6"/>
              </a:rPr>
              <a:t>https://slack.dev/python-slackclient/</a:t>
            </a:r>
            <a:r>
              <a:rPr lang="en-US" dirty="0"/>
              <a:t> - </a:t>
            </a:r>
            <a:r>
              <a:rPr lang="ru-RU" dirty="0" smtClean="0"/>
              <a:t>описание </a:t>
            </a:r>
            <a:r>
              <a:rPr lang="en-US" dirty="0" smtClean="0"/>
              <a:t>slack </a:t>
            </a:r>
            <a:r>
              <a:rPr lang="en-US" dirty="0" err="1" smtClean="0"/>
              <a:t>sdk</a:t>
            </a:r>
            <a:r>
              <a:rPr lang="ru-RU" dirty="0" smtClean="0"/>
              <a:t> на </a:t>
            </a:r>
            <a:r>
              <a:rPr lang="en-US" dirty="0" smtClean="0"/>
              <a:t>python</a:t>
            </a:r>
            <a:r>
              <a:rPr lang="ru-RU" dirty="0" smtClean="0"/>
              <a:t>;</a:t>
            </a:r>
          </a:p>
          <a:p>
            <a:pPr algn="just"/>
            <a:r>
              <a:rPr lang="en-US" sz="2400" dirty="0">
                <a:hlinkClick r:id="rId7"/>
              </a:rPr>
              <a:t>https://www.passwordboss.com/using-slack-make-sure-you-cover-these-5-security-risks</a:t>
            </a:r>
            <a:r>
              <a:rPr lang="en-US" sz="2400" dirty="0" smtClean="0">
                <a:hlinkClick r:id="rId7"/>
              </a:rPr>
              <a:t>/</a:t>
            </a:r>
            <a:r>
              <a:rPr lang="ru-RU" dirty="0"/>
              <a:t> - </a:t>
            </a:r>
            <a:r>
              <a:rPr lang="ru-RU" dirty="0" smtClean="0"/>
              <a:t>статья о рисках в части безопасности при </a:t>
            </a:r>
            <a:r>
              <a:rPr lang="ru-RU" dirty="0" smtClean="0"/>
              <a:t>работе в </a:t>
            </a:r>
            <a:r>
              <a:rPr lang="en-US" dirty="0" smtClean="0"/>
              <a:t>Slack</a:t>
            </a:r>
            <a:r>
              <a:rPr lang="ru-RU" dirty="0" smtClean="0"/>
              <a:t> и о том, как максимально обезопасить свои данные</a:t>
            </a:r>
            <a:r>
              <a:rPr lang="en-US" dirty="0" smtClean="0"/>
              <a:t>;</a:t>
            </a:r>
            <a:endParaRPr lang="en-US" dirty="0" smtClean="0"/>
          </a:p>
          <a:p>
            <a:pPr algn="just"/>
            <a:r>
              <a:rPr lang="en-US" sz="2400" dirty="0" smtClean="0">
                <a:hlinkClick r:id="rId8"/>
              </a:rPr>
              <a:t>https://github.com/rtislacktest/files</a:t>
            </a:r>
            <a:r>
              <a:rPr lang="en-US" sz="2400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ссылка на данную презентацию и файлы с кодом </a:t>
            </a:r>
            <a:r>
              <a:rPr lang="en-US" dirty="0" smtClean="0"/>
              <a:t>Python, </a:t>
            </a:r>
            <a:r>
              <a:rPr lang="ru-RU" dirty="0" smtClean="0"/>
              <a:t>которые участвовали в показе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7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1643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Спасибо за внимание</a:t>
            </a:r>
            <a:endParaRPr lang="ru-RU" sz="8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80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двумя усеченными противолежащими углами 4"/>
          <p:cNvSpPr/>
          <p:nvPr/>
        </p:nvSpPr>
        <p:spPr>
          <a:xfrm>
            <a:off x="979714" y="4551124"/>
            <a:ext cx="10245636" cy="1732722"/>
          </a:xfrm>
          <a:prstGeom prst="snip2DiagRect">
            <a:avLst/>
          </a:prstGeom>
          <a:solidFill>
            <a:srgbClr val="FF4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979715" y="2852952"/>
            <a:ext cx="10245635" cy="1698172"/>
          </a:xfrm>
          <a:prstGeom prst="round2DiagRect">
            <a:avLst/>
          </a:prstGeom>
          <a:solidFill>
            <a:srgbClr val="78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Slack?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960429" cy="4644843"/>
          </a:xfrm>
        </p:spPr>
        <p:txBody>
          <a:bodyPr>
            <a:normAutofit/>
          </a:bodyPr>
          <a:lstStyle/>
          <a:p>
            <a:r>
              <a:rPr lang="ru-RU" sz="1600" dirty="0"/>
              <a:t>Название </a:t>
            </a:r>
            <a:r>
              <a:rPr lang="ru-RU" sz="1600" dirty="0" err="1"/>
              <a:t>Slack</a:t>
            </a:r>
            <a:r>
              <a:rPr lang="ru-RU" sz="1600" dirty="0"/>
              <a:t> произошло от </a:t>
            </a:r>
            <a:r>
              <a:rPr lang="ru-RU" sz="1600" dirty="0" smtClean="0"/>
              <a:t>словосочетания «</a:t>
            </a:r>
            <a:r>
              <a:rPr lang="ru-RU" sz="1600" dirty="0" err="1" smtClean="0"/>
              <a:t>Searchable</a:t>
            </a:r>
            <a:r>
              <a:rPr lang="ru-RU" sz="1600" dirty="0" smtClean="0"/>
              <a:t> </a:t>
            </a:r>
            <a:r>
              <a:rPr lang="ru-RU" sz="1600" dirty="0" err="1" smtClean="0"/>
              <a:t>Log</a:t>
            </a:r>
            <a:r>
              <a:rPr lang="ru-RU" sz="1600" dirty="0" smtClean="0"/>
              <a:t> </a:t>
            </a:r>
            <a:r>
              <a:rPr lang="ru-RU" sz="1600" dirty="0" err="1" smtClean="0"/>
              <a:t>of</a:t>
            </a:r>
            <a:r>
              <a:rPr lang="ru-RU" sz="1600" dirty="0" smtClean="0"/>
              <a:t> </a:t>
            </a:r>
            <a:r>
              <a:rPr lang="ru-RU" sz="1600" dirty="0" err="1" smtClean="0"/>
              <a:t>All</a:t>
            </a:r>
            <a:r>
              <a:rPr lang="ru-RU" sz="1600" dirty="0" smtClean="0"/>
              <a:t> </a:t>
            </a:r>
            <a:r>
              <a:rPr lang="ru-RU" sz="1600" dirty="0" err="1" smtClean="0"/>
              <a:t>Conversation</a:t>
            </a:r>
            <a:r>
              <a:rPr lang="ru-RU" sz="1600" dirty="0" smtClean="0"/>
              <a:t> </a:t>
            </a:r>
            <a:r>
              <a:rPr lang="ru-RU" sz="1600" dirty="0" err="1" smtClean="0"/>
              <a:t>and</a:t>
            </a:r>
            <a:r>
              <a:rPr lang="ru-RU" sz="1600" dirty="0" smtClean="0"/>
              <a:t> </a:t>
            </a:r>
            <a:r>
              <a:rPr lang="ru-RU" sz="1600" dirty="0" err="1" smtClean="0"/>
              <a:t>Knowledge</a:t>
            </a:r>
            <a:r>
              <a:rPr lang="ru-RU" sz="1600" dirty="0" smtClean="0"/>
              <a:t>», то есть «Журнал бесед и данных с функцией поиска»</a:t>
            </a:r>
            <a:r>
              <a:rPr lang="en-US" sz="1600" dirty="0" smtClean="0"/>
              <a:t>;</a:t>
            </a:r>
          </a:p>
          <a:p>
            <a:r>
              <a:rPr lang="en-US" dirty="0" smtClean="0"/>
              <a:t>Slack.com </a:t>
            </a:r>
            <a:r>
              <a:rPr lang="en-US" dirty="0" smtClean="0"/>
              <a:t>– </a:t>
            </a:r>
            <a:r>
              <a:rPr lang="ru-RU" dirty="0" smtClean="0"/>
              <a:t>корпоративный </a:t>
            </a:r>
            <a:r>
              <a:rPr lang="ru-RU" dirty="0" smtClean="0"/>
              <a:t>мессенджер, который </a:t>
            </a:r>
            <a:r>
              <a:rPr lang="ru-RU" dirty="0" smtClean="0"/>
              <a:t>позволяет</a:t>
            </a:r>
            <a:endParaRPr lang="ru-RU" dirty="0" smtClean="0"/>
          </a:p>
          <a:p>
            <a:pPr lvl="1"/>
            <a:r>
              <a:rPr lang="ru-RU" b="1" dirty="0">
                <a:solidFill>
                  <a:schemeClr val="bg1"/>
                </a:solidFill>
              </a:rPr>
              <a:t> </a:t>
            </a:r>
            <a:r>
              <a:rPr lang="ru-RU" b="1" dirty="0" smtClean="0">
                <a:solidFill>
                  <a:schemeClr val="bg1"/>
                </a:solidFill>
              </a:rPr>
              <a:t>для руководителя: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u-RU" b="1" u="sng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оперативно общаться </a:t>
            </a:r>
            <a:r>
              <a:rPr lang="ru-RU" b="1" u="sng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с </a:t>
            </a:r>
            <a:r>
              <a:rPr lang="ru-RU" b="1" u="sng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командой (как в обычном мессенджере);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проводить опросы или управлять задачами сотрудников;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добавлять подрядчика к обсуждению в отдельном канале;</a:t>
            </a: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для разработчика: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добавить оперативный вывод лога в чат;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обрабатывать текстов</a:t>
            </a:r>
            <a:r>
              <a:rPr lang="ru-RU" dirty="0">
                <a:solidFill>
                  <a:schemeClr val="bg1"/>
                </a:solidFill>
              </a:rPr>
              <a:t>ы</a:t>
            </a:r>
            <a:r>
              <a:rPr lang="ru-RU" dirty="0" smtClean="0">
                <a:solidFill>
                  <a:schemeClr val="bg1"/>
                </a:solidFill>
              </a:rPr>
              <a:t>е команды;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получить ещё один </a:t>
            </a:r>
            <a:r>
              <a:rPr lang="en-US" dirty="0" smtClean="0">
                <a:solidFill>
                  <a:schemeClr val="bg1"/>
                </a:solidFill>
              </a:rPr>
              <a:t>frontend </a:t>
            </a:r>
            <a:r>
              <a:rPr lang="ru-RU" dirty="0" smtClean="0">
                <a:solidFill>
                  <a:schemeClr val="bg1"/>
                </a:solidFill>
              </a:rPr>
              <a:t>интерфейс.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23" y="2559569"/>
            <a:ext cx="4026093" cy="2748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87977" y="1436914"/>
            <a:ext cx="10781212" cy="474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с двумя усеченными соседними углами 5"/>
          <p:cNvSpPr/>
          <p:nvPr/>
        </p:nvSpPr>
        <p:spPr>
          <a:xfrm>
            <a:off x="687977" y="496389"/>
            <a:ext cx="10781212" cy="940525"/>
          </a:xfrm>
          <a:prstGeom prst="snip2SameRect">
            <a:avLst/>
          </a:prstGeom>
          <a:solidFill>
            <a:srgbClr val="78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       Общение в </a:t>
            </a:r>
            <a:r>
              <a:rPr lang="en-US" dirty="0" smtClean="0">
                <a:solidFill>
                  <a:schemeClr val="bg1"/>
                </a:solidFill>
              </a:rPr>
              <a:t>Slack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объединяет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1023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каналы (</a:t>
            </a:r>
            <a:r>
              <a:rPr lang="en-US" dirty="0" smtClean="0"/>
              <a:t>channels</a:t>
            </a:r>
            <a:r>
              <a:rPr lang="en-US" dirty="0" smtClean="0"/>
              <a:t>) </a:t>
            </a:r>
            <a:r>
              <a:rPr lang="ru-RU" dirty="0" smtClean="0"/>
              <a:t>и секции (</a:t>
            </a:r>
            <a:r>
              <a:rPr lang="en-US" dirty="0" smtClean="0"/>
              <a:t>sections</a:t>
            </a:r>
            <a:r>
              <a:rPr lang="ru-RU" dirty="0" smtClean="0"/>
              <a:t>);</a:t>
            </a:r>
            <a:endParaRPr lang="en-US" dirty="0" smtClean="0"/>
          </a:p>
          <a:p>
            <a:r>
              <a:rPr lang="ru-RU" dirty="0" smtClean="0"/>
              <a:t>редактирование/удаление/форматирование сообщений;</a:t>
            </a:r>
          </a:p>
          <a:p>
            <a:r>
              <a:rPr lang="ru-RU" dirty="0" smtClean="0"/>
              <a:t>эмоции (</a:t>
            </a:r>
            <a:r>
              <a:rPr lang="en-US" dirty="0" smtClean="0"/>
              <a:t>emoji);</a:t>
            </a:r>
          </a:p>
          <a:p>
            <a:r>
              <a:rPr lang="ru-RU" dirty="0" smtClean="0"/>
              <a:t>ответ на сообщение (</a:t>
            </a:r>
            <a:r>
              <a:rPr lang="en-US" dirty="0" smtClean="0"/>
              <a:t>share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закрепление сообщений (</a:t>
            </a:r>
            <a:r>
              <a:rPr lang="en-US" dirty="0" smtClean="0"/>
              <a:t>pin)</a:t>
            </a:r>
            <a:r>
              <a:rPr lang="ru-RU" dirty="0" smtClean="0"/>
              <a:t>; </a:t>
            </a:r>
          </a:p>
          <a:p>
            <a:r>
              <a:rPr lang="ru-RU" dirty="0" smtClean="0"/>
              <a:t>нити обсуждения сообщения (</a:t>
            </a:r>
            <a:r>
              <a:rPr lang="en-US" dirty="0" smtClean="0"/>
              <a:t>thread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обращение к другим участникам через «</a:t>
            </a:r>
            <a:r>
              <a:rPr lang="en-US" dirty="0" smtClean="0"/>
              <a:t>@</a:t>
            </a:r>
            <a:r>
              <a:rPr lang="ru-RU" dirty="0" smtClean="0"/>
              <a:t>»;</a:t>
            </a:r>
          </a:p>
          <a:p>
            <a:r>
              <a:rPr lang="ru-RU" dirty="0" smtClean="0"/>
              <a:t>управление</a:t>
            </a:r>
            <a:r>
              <a:rPr lang="en-US" dirty="0" smtClean="0"/>
              <a:t> </a:t>
            </a:r>
            <a:r>
              <a:rPr lang="ru-RU" dirty="0" smtClean="0"/>
              <a:t>уведомлениями</a:t>
            </a:r>
            <a:r>
              <a:rPr lang="en-US" dirty="0" smtClean="0"/>
              <a:t> (notifications);</a:t>
            </a:r>
          </a:p>
          <a:p>
            <a:r>
              <a:rPr lang="ru-RU" dirty="0" smtClean="0"/>
              <a:t>отметка сообщения как непрочитанное (</a:t>
            </a:r>
            <a:r>
              <a:rPr lang="en-US" dirty="0" smtClean="0"/>
              <a:t>unread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напоминание о сообщении</a:t>
            </a:r>
            <a:r>
              <a:rPr lang="en-US" dirty="0" smtClean="0"/>
              <a:t> (/remind)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прикрепление файлов, длинного текста, программного кода</a:t>
            </a:r>
            <a:r>
              <a:rPr lang="en-US" dirty="0" smtClean="0"/>
              <a:t> (snippet)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поиск в каналах, за дату, в личных сообщениях.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s://tctechcrunch2011.files.wordpress.com/2015/11/slackdroid_2x1.png?w=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" y="590067"/>
            <a:ext cx="1156390" cy="69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5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двумя усеченными противолежащими углами 4"/>
          <p:cNvSpPr/>
          <p:nvPr/>
        </p:nvSpPr>
        <p:spPr>
          <a:xfrm>
            <a:off x="979713" y="3962401"/>
            <a:ext cx="10245636" cy="1732722"/>
          </a:xfrm>
          <a:prstGeom prst="snip2DiagRect">
            <a:avLst/>
          </a:prstGeom>
          <a:solidFill>
            <a:srgbClr val="FF4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979713" y="2264228"/>
            <a:ext cx="10245635" cy="1698172"/>
          </a:xfrm>
          <a:prstGeom prst="round2DiagRect">
            <a:avLst/>
          </a:prstGeom>
          <a:solidFill>
            <a:srgbClr val="78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возможна ли автоматизация в </a:t>
            </a:r>
            <a:r>
              <a:rPr lang="en-US" dirty="0" smtClean="0"/>
              <a:t>Slack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960429" cy="4644843"/>
          </a:xfrm>
        </p:spPr>
        <p:txBody>
          <a:bodyPr>
            <a:normAutofit/>
          </a:bodyPr>
          <a:lstStyle/>
          <a:p>
            <a:r>
              <a:rPr lang="en-US" dirty="0" smtClean="0"/>
              <a:t>Slack.com – </a:t>
            </a:r>
            <a:r>
              <a:rPr lang="ru-RU" dirty="0" smtClean="0"/>
              <a:t>корпоративный мессенджер, который позволяет</a:t>
            </a:r>
          </a:p>
          <a:p>
            <a:pPr lvl="1"/>
            <a:r>
              <a:rPr lang="ru-RU" b="1" dirty="0">
                <a:solidFill>
                  <a:schemeClr val="bg1"/>
                </a:solidFill>
              </a:rPr>
              <a:t> </a:t>
            </a:r>
            <a:r>
              <a:rPr lang="ru-RU" b="1" dirty="0" smtClean="0">
                <a:solidFill>
                  <a:schemeClr val="bg1"/>
                </a:solidFill>
              </a:rPr>
              <a:t>для руководителя: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/>
                </a:solidFill>
              </a:rPr>
              <a:t>оперативно общаться </a:t>
            </a:r>
            <a:r>
              <a:rPr lang="ru-RU" i="1" dirty="0">
                <a:solidFill>
                  <a:schemeClr val="bg1"/>
                </a:solidFill>
              </a:rPr>
              <a:t>с </a:t>
            </a:r>
            <a:r>
              <a:rPr lang="ru-RU" i="1" dirty="0" smtClean="0">
                <a:solidFill>
                  <a:schemeClr val="bg1"/>
                </a:solidFill>
              </a:rPr>
              <a:t>командой (как в обычном мессенджере);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проводить опросы или управлять задачами сотрудников;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добавлять подрядчика к обсуждению в отдельном канале;</a:t>
            </a: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для разработчика: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u-RU" b="1" u="sng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добавить оперативный вывод лога в чат;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u-RU" b="1" u="sng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обрабатывать текстов</a:t>
            </a:r>
            <a:r>
              <a:rPr lang="ru-RU" b="1" u="sng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ы</a:t>
            </a:r>
            <a:r>
              <a:rPr lang="ru-RU" b="1" u="sng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е команды;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получить ещё один </a:t>
            </a:r>
            <a:r>
              <a:rPr lang="en-US" dirty="0" smtClean="0">
                <a:solidFill>
                  <a:schemeClr val="bg1"/>
                </a:solidFill>
              </a:rPr>
              <a:t>frontend </a:t>
            </a:r>
            <a:r>
              <a:rPr lang="ru-RU" dirty="0" smtClean="0">
                <a:solidFill>
                  <a:schemeClr val="bg1"/>
                </a:solidFill>
              </a:rPr>
              <a:t>интерфейс.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7977" y="1436914"/>
            <a:ext cx="10781212" cy="474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с двумя усеченными соседними углами 3"/>
          <p:cNvSpPr/>
          <p:nvPr/>
        </p:nvSpPr>
        <p:spPr>
          <a:xfrm>
            <a:off x="687977" y="496389"/>
            <a:ext cx="10781212" cy="940525"/>
          </a:xfrm>
          <a:prstGeom prst="snip2SameRect">
            <a:avLst/>
          </a:prstGeom>
          <a:solidFill>
            <a:srgbClr val="FF4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</a:t>
            </a:r>
            <a:r>
              <a:rPr lang="ru-RU" dirty="0" smtClean="0">
                <a:solidFill>
                  <a:schemeClr val="bg1"/>
                </a:solidFill>
              </a:rPr>
              <a:t>Установка робота - бота (</a:t>
            </a:r>
            <a:r>
              <a:rPr lang="en-US" dirty="0" smtClean="0">
                <a:solidFill>
                  <a:schemeClr val="bg1"/>
                </a:solidFill>
              </a:rPr>
              <a:t>custom bot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https://my.slack.com/services/new/bot</a:t>
            </a:r>
            <a:r>
              <a:rPr lang="ru-RU" dirty="0" smtClean="0"/>
              <a:t> - добавление бота;</a:t>
            </a:r>
          </a:p>
          <a:p>
            <a:r>
              <a:rPr lang="en-US" dirty="0" smtClean="0"/>
              <a:t>token</a:t>
            </a:r>
            <a:r>
              <a:rPr lang="ru-RU" dirty="0" smtClean="0"/>
              <a:t> и другие параметры;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https://api.slack.com/methods</a:t>
            </a:r>
            <a:r>
              <a:rPr lang="en-US" dirty="0" smtClean="0"/>
              <a:t> - </a:t>
            </a:r>
            <a:r>
              <a:rPr lang="ru-RU" dirty="0" smtClean="0"/>
              <a:t>справочник команд:</a:t>
            </a:r>
          </a:p>
          <a:p>
            <a:pPr lvl="1"/>
            <a:r>
              <a:rPr lang="ru-RU" dirty="0" smtClean="0"/>
              <a:t>отправка сообщений в канал</a:t>
            </a:r>
            <a:r>
              <a:rPr lang="en-US" dirty="0" smtClean="0"/>
              <a:t> </a:t>
            </a:r>
            <a:r>
              <a:rPr lang="ru-RU" dirty="0" smtClean="0"/>
              <a:t>или нить сообщения (</a:t>
            </a:r>
            <a:r>
              <a:rPr lang="en-US" dirty="0" err="1" smtClean="0"/>
              <a:t>chat.postMessage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редактирование сообщений (</a:t>
            </a:r>
            <a:r>
              <a:rPr lang="en-US" dirty="0" err="1" smtClean="0"/>
              <a:t>chat.update</a:t>
            </a:r>
            <a:r>
              <a:rPr lang="ru-RU" dirty="0" smtClean="0"/>
              <a:t>);</a:t>
            </a:r>
            <a:endParaRPr lang="en-US" dirty="0" smtClean="0"/>
          </a:p>
          <a:p>
            <a:pPr lvl="1"/>
            <a:r>
              <a:rPr lang="ru-RU" dirty="0" smtClean="0"/>
              <a:t>работа с эмоциями (</a:t>
            </a:r>
            <a:r>
              <a:rPr lang="en-US" dirty="0" err="1" smtClean="0"/>
              <a:t>reactions.add</a:t>
            </a:r>
            <a:r>
              <a:rPr lang="en-US" dirty="0" smtClean="0"/>
              <a:t>, </a:t>
            </a:r>
            <a:r>
              <a:rPr lang="en-US" dirty="0" err="1" smtClean="0"/>
              <a:t>reactions.remove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загрузка файла</a:t>
            </a:r>
            <a:r>
              <a:rPr lang="en-US" dirty="0" smtClean="0"/>
              <a:t> (</a:t>
            </a:r>
            <a:r>
              <a:rPr lang="en-US" dirty="0" err="1" smtClean="0"/>
              <a:t>files.upload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</a:p>
          <a:p>
            <a:pPr lvl="1"/>
            <a:r>
              <a:rPr lang="en-US" dirty="0" err="1" smtClean="0"/>
              <a:t>WEBClient</a:t>
            </a:r>
            <a:r>
              <a:rPr lang="en-US" dirty="0" smtClean="0"/>
              <a:t>, </a:t>
            </a:r>
            <a:r>
              <a:rPr lang="ru-RU" dirty="0" smtClean="0"/>
              <a:t>получение данных</a:t>
            </a:r>
            <a:r>
              <a:rPr lang="en-US" dirty="0" smtClean="0"/>
              <a:t>:</a:t>
            </a:r>
          </a:p>
          <a:p>
            <a:pPr lvl="2"/>
            <a:r>
              <a:rPr lang="ru-RU" dirty="0" smtClean="0"/>
              <a:t>список каналов (</a:t>
            </a:r>
            <a:r>
              <a:rPr lang="en-US" dirty="0" err="1" smtClean="0"/>
              <a:t>conversations.list</a:t>
            </a:r>
            <a:r>
              <a:rPr lang="en-US" dirty="0" smtClean="0"/>
              <a:t>, conversations.info</a:t>
            </a:r>
            <a:r>
              <a:rPr lang="ru-RU" dirty="0" smtClean="0"/>
              <a:t>)</a:t>
            </a:r>
            <a:r>
              <a:rPr lang="en-US" dirty="0"/>
              <a:t>;</a:t>
            </a:r>
            <a:endParaRPr lang="ru-RU" dirty="0" smtClean="0"/>
          </a:p>
          <a:p>
            <a:pPr lvl="2"/>
            <a:r>
              <a:rPr lang="ru-RU" dirty="0" smtClean="0"/>
              <a:t>список эмоций (</a:t>
            </a:r>
            <a:r>
              <a:rPr lang="en-US" dirty="0" err="1" smtClean="0"/>
              <a:t>emoji.list</a:t>
            </a:r>
            <a:r>
              <a:rPr lang="ru-RU" dirty="0" smtClean="0"/>
              <a:t>);</a:t>
            </a:r>
          </a:p>
          <a:p>
            <a:pPr lvl="2"/>
            <a:r>
              <a:rPr lang="ru-RU" dirty="0" smtClean="0"/>
              <a:t>список пользователей (</a:t>
            </a:r>
            <a:r>
              <a:rPr lang="en-US" dirty="0" err="1" smtClean="0"/>
              <a:t>users.list</a:t>
            </a:r>
            <a:r>
              <a:rPr lang="en-US" dirty="0"/>
              <a:t>, </a:t>
            </a:r>
            <a:r>
              <a:rPr lang="en-US" dirty="0" smtClean="0"/>
              <a:t>users.info, </a:t>
            </a:r>
            <a:r>
              <a:rPr lang="en-US" dirty="0" err="1" smtClean="0"/>
              <a:t>conversation.members</a:t>
            </a:r>
            <a:r>
              <a:rPr lang="en-US" dirty="0" smtClean="0"/>
              <a:t>);</a:t>
            </a:r>
            <a:endParaRPr lang="ru-RU" dirty="0" smtClean="0"/>
          </a:p>
          <a:p>
            <a:pPr lvl="1"/>
            <a:r>
              <a:rPr lang="en-US" dirty="0" err="1" smtClean="0"/>
              <a:t>RTMClient</a:t>
            </a:r>
            <a:r>
              <a:rPr lang="en-US" dirty="0" smtClean="0"/>
              <a:t>: connect, start, </a:t>
            </a:r>
            <a:r>
              <a:rPr lang="en-US" dirty="0" err="1" smtClean="0"/>
              <a:t>run_on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https://api.slack.com/events</a:t>
            </a:r>
            <a:r>
              <a:rPr lang="en-US" dirty="0" smtClean="0"/>
              <a:t>) message;</a:t>
            </a:r>
          </a:p>
          <a:p>
            <a:pPr lvl="1"/>
            <a:r>
              <a:rPr lang="en-US" dirty="0" smtClean="0"/>
              <a:t>shortcuts – </a:t>
            </a:r>
            <a:r>
              <a:rPr lang="ru-RU" dirty="0" smtClean="0"/>
              <a:t>добавляем немного интерфейса.</a:t>
            </a:r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67146"/>
            <a:ext cx="799011" cy="7990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5376">
            <a:off x="7994001" y="3264149"/>
            <a:ext cx="3146970" cy="134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7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двумя усеченными противолежащими углами 4"/>
          <p:cNvSpPr/>
          <p:nvPr/>
        </p:nvSpPr>
        <p:spPr>
          <a:xfrm>
            <a:off x="979713" y="3962401"/>
            <a:ext cx="10245636" cy="1732722"/>
          </a:xfrm>
          <a:prstGeom prst="snip2DiagRect">
            <a:avLst/>
          </a:prstGeom>
          <a:solidFill>
            <a:srgbClr val="FF4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979713" y="2264228"/>
            <a:ext cx="10245635" cy="1698172"/>
          </a:xfrm>
          <a:prstGeom prst="round2DiagRect">
            <a:avLst/>
          </a:prstGeom>
          <a:solidFill>
            <a:srgbClr val="78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если я не хочу в чате, хочу по кнопочке?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960429" cy="4644843"/>
          </a:xfrm>
        </p:spPr>
        <p:txBody>
          <a:bodyPr>
            <a:normAutofit/>
          </a:bodyPr>
          <a:lstStyle/>
          <a:p>
            <a:r>
              <a:rPr lang="en-US" dirty="0" smtClean="0"/>
              <a:t>Slack.com – </a:t>
            </a:r>
            <a:r>
              <a:rPr lang="ru-RU" dirty="0" smtClean="0"/>
              <a:t>корпоративный мессенджер, который позволяет</a:t>
            </a:r>
          </a:p>
          <a:p>
            <a:pPr lvl="1"/>
            <a:r>
              <a:rPr lang="ru-RU" b="1" dirty="0">
                <a:solidFill>
                  <a:schemeClr val="bg1"/>
                </a:solidFill>
              </a:rPr>
              <a:t> </a:t>
            </a:r>
            <a:r>
              <a:rPr lang="ru-RU" b="1" dirty="0" smtClean="0">
                <a:solidFill>
                  <a:schemeClr val="bg1"/>
                </a:solidFill>
              </a:rPr>
              <a:t>для руководителя: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/>
                </a:solidFill>
              </a:rPr>
              <a:t>оперативно общаться </a:t>
            </a:r>
            <a:r>
              <a:rPr lang="ru-RU" i="1" dirty="0">
                <a:solidFill>
                  <a:schemeClr val="bg1"/>
                </a:solidFill>
              </a:rPr>
              <a:t>с </a:t>
            </a:r>
            <a:r>
              <a:rPr lang="ru-RU" i="1" dirty="0" smtClean="0">
                <a:solidFill>
                  <a:schemeClr val="bg1"/>
                </a:solidFill>
              </a:rPr>
              <a:t>командой (как в обычном мессенджере);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u-RU" b="1" u="sng" dirty="0" smtClean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проводить опросы или управлять задачами сотрудников;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добавлять подрядчика к обсуждению в отдельном канале;</a:t>
            </a: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для разработчика: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добавить оперативный вывод лога в чат;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обрабатывать текстов</a:t>
            </a:r>
            <a:r>
              <a:rPr lang="ru-RU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ы</a:t>
            </a:r>
            <a:r>
              <a:rPr lang="ru-RU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е команды;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получить ещё один </a:t>
            </a:r>
            <a:r>
              <a:rPr lang="en-US" dirty="0" smtClean="0">
                <a:solidFill>
                  <a:schemeClr val="bg1"/>
                </a:solidFill>
              </a:rPr>
              <a:t>frontend </a:t>
            </a:r>
            <a:r>
              <a:rPr lang="ru-RU" dirty="0" smtClean="0">
                <a:solidFill>
                  <a:schemeClr val="bg1"/>
                </a:solidFill>
              </a:rPr>
              <a:t>интерфейс.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7977" y="1436914"/>
            <a:ext cx="10781212" cy="474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с двумя усеченными соседними углами 4"/>
          <p:cNvSpPr/>
          <p:nvPr/>
        </p:nvSpPr>
        <p:spPr>
          <a:xfrm>
            <a:off x="687977" y="496389"/>
            <a:ext cx="10781212" cy="940525"/>
          </a:xfrm>
          <a:prstGeom prst="snip2SameRect">
            <a:avLst/>
          </a:prstGeom>
          <a:solidFill>
            <a:srgbClr val="78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Проведение опросов, постановка задач, ...</a:t>
            </a:r>
            <a:endParaRPr lang="ru-RU" dirty="0">
              <a:hlinkClick r:id="rId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Есть ли готовые решения в </a:t>
            </a:r>
            <a:r>
              <a:rPr lang="en-US" dirty="0" smtClean="0"/>
              <a:t>Slack </a:t>
            </a:r>
            <a:r>
              <a:rPr lang="ru-RU" dirty="0" smtClean="0"/>
              <a:t>для руководителя?</a:t>
            </a:r>
          </a:p>
          <a:p>
            <a:pPr lvl="1"/>
            <a:r>
              <a:rPr lang="ru-RU" dirty="0" smtClean="0"/>
              <a:t>    </a:t>
            </a:r>
            <a:r>
              <a:rPr lang="en-US" dirty="0" smtClean="0"/>
              <a:t> Jira Cloud – </a:t>
            </a:r>
            <a:r>
              <a:rPr lang="ru-RU" dirty="0"/>
              <a:t>Ваша связь с </a:t>
            </a:r>
            <a:r>
              <a:rPr lang="en-US" dirty="0"/>
              <a:t>Jira     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- </a:t>
            </a:r>
            <a:r>
              <a:rPr lang="ru-RU" dirty="0" smtClean="0"/>
              <a:t>    интеграция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www.zabbix.com/integrations/slack</a:t>
            </a:r>
            <a:r>
              <a:rPr lang="ru-RU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     Polly</a:t>
            </a:r>
            <a:r>
              <a:rPr lang="ru-RU" dirty="0" smtClean="0"/>
              <a:t> – приложение </a:t>
            </a:r>
            <a:r>
              <a:rPr lang="en-US" dirty="0" smtClean="0"/>
              <a:t>Slack, </a:t>
            </a:r>
            <a:r>
              <a:rPr lang="ru-RU" dirty="0" smtClean="0"/>
              <a:t>для проведения командных опросов;</a:t>
            </a:r>
            <a:endParaRPr lang="en-US" dirty="0" smtClean="0"/>
          </a:p>
          <a:p>
            <a:pPr lvl="1"/>
            <a:r>
              <a:rPr lang="en-US" dirty="0" smtClean="0"/>
              <a:t>     </a:t>
            </a:r>
            <a:r>
              <a:rPr lang="en-US" dirty="0" err="1" smtClean="0"/>
              <a:t>TodoBot</a:t>
            </a:r>
            <a:r>
              <a:rPr lang="en-US" dirty="0" smtClean="0"/>
              <a:t> – </a:t>
            </a:r>
            <a:r>
              <a:rPr lang="ru-RU" dirty="0" smtClean="0"/>
              <a:t>поможет составить список важных дел;</a:t>
            </a:r>
            <a:endParaRPr lang="en-US" dirty="0" smtClean="0"/>
          </a:p>
          <a:p>
            <a:pPr lvl="1"/>
            <a:r>
              <a:rPr lang="en-US" dirty="0" smtClean="0"/>
              <a:t>     </a:t>
            </a:r>
            <a:r>
              <a:rPr lang="en-US" dirty="0" err="1" smtClean="0"/>
              <a:t>DropBox</a:t>
            </a:r>
            <a:r>
              <a:rPr lang="en-US" dirty="0" smtClean="0"/>
              <a:t> – </a:t>
            </a:r>
            <a:r>
              <a:rPr lang="ru-RU" dirty="0" smtClean="0"/>
              <a:t>сохраняйте и получайте файлы не выходя из чата;</a:t>
            </a:r>
          </a:p>
          <a:p>
            <a:pPr lvl="1"/>
            <a:r>
              <a:rPr lang="ru-RU" dirty="0" smtClean="0"/>
              <a:t>     </a:t>
            </a:r>
            <a:r>
              <a:rPr lang="en-US" dirty="0" smtClean="0"/>
              <a:t>Zoom </a:t>
            </a:r>
            <a:r>
              <a:rPr lang="ru-RU" dirty="0" smtClean="0"/>
              <a:t>– подключайтесь к конференциям из </a:t>
            </a:r>
            <a:r>
              <a:rPr lang="en-US" dirty="0" smtClean="0"/>
              <a:t>Slack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dirty="0" smtClean="0"/>
              <a:t>     </a:t>
            </a:r>
            <a:r>
              <a:rPr lang="en-US" dirty="0" smtClean="0"/>
              <a:t>Translate – </a:t>
            </a:r>
            <a:r>
              <a:rPr lang="ru-RU" dirty="0" smtClean="0"/>
              <a:t>переводить слова и фразы стало ещё быстрее;</a:t>
            </a:r>
            <a:endParaRPr lang="en-US" dirty="0" smtClean="0"/>
          </a:p>
          <a:p>
            <a:pPr lvl="1"/>
            <a:r>
              <a:rPr lang="en-US" dirty="0" smtClean="0"/>
              <a:t>     </a:t>
            </a:r>
            <a:r>
              <a:rPr lang="en-US" dirty="0" err="1" smtClean="0"/>
              <a:t>Giphy</a:t>
            </a:r>
            <a:r>
              <a:rPr lang="ru-RU" dirty="0" smtClean="0"/>
              <a:t> – отправить в чат анимированный гиф по теме - легко;</a:t>
            </a:r>
            <a:endParaRPr lang="en-US" dirty="0" smtClean="0"/>
          </a:p>
          <a:p>
            <a:pPr lvl="1"/>
            <a:r>
              <a:rPr lang="ru-RU" dirty="0" smtClean="0"/>
              <a:t>и другие…</a:t>
            </a:r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29" y="3029661"/>
            <a:ext cx="372238" cy="4232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790" y="3447408"/>
            <a:ext cx="406517" cy="42979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31" y="2246600"/>
            <a:ext cx="342900" cy="4286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073" y="3820218"/>
            <a:ext cx="411412" cy="40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9790" y="4217755"/>
            <a:ext cx="421979" cy="42979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9790" y="4615503"/>
            <a:ext cx="406517" cy="398847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9968" y="5040037"/>
            <a:ext cx="406517" cy="4065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3150" y="2753684"/>
            <a:ext cx="906522" cy="25684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1110" y="2246600"/>
            <a:ext cx="405375" cy="4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7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двумя усеченными противолежащими углами 4"/>
          <p:cNvSpPr/>
          <p:nvPr/>
        </p:nvSpPr>
        <p:spPr>
          <a:xfrm>
            <a:off x="979713" y="3962401"/>
            <a:ext cx="10245636" cy="1732722"/>
          </a:xfrm>
          <a:prstGeom prst="snip2DiagRect">
            <a:avLst/>
          </a:prstGeom>
          <a:solidFill>
            <a:srgbClr val="FF4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979713" y="2264228"/>
            <a:ext cx="10245635" cy="1698172"/>
          </a:xfrm>
          <a:prstGeom prst="round2DiagRect">
            <a:avLst/>
          </a:prstGeom>
          <a:solidFill>
            <a:srgbClr val="78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как же сделать кнопку самому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960429" cy="4644843"/>
          </a:xfrm>
        </p:spPr>
        <p:txBody>
          <a:bodyPr>
            <a:normAutofit/>
          </a:bodyPr>
          <a:lstStyle/>
          <a:p>
            <a:r>
              <a:rPr lang="en-US" dirty="0" smtClean="0"/>
              <a:t>Slack.com – </a:t>
            </a:r>
            <a:r>
              <a:rPr lang="ru-RU" dirty="0" smtClean="0"/>
              <a:t>корпоративный мессенджер, который позволяет</a:t>
            </a:r>
          </a:p>
          <a:p>
            <a:pPr lvl="1"/>
            <a:r>
              <a:rPr lang="ru-RU" b="1" dirty="0">
                <a:solidFill>
                  <a:schemeClr val="bg1"/>
                </a:solidFill>
              </a:rPr>
              <a:t> </a:t>
            </a:r>
            <a:r>
              <a:rPr lang="ru-RU" b="1" dirty="0" smtClean="0">
                <a:solidFill>
                  <a:schemeClr val="bg1"/>
                </a:solidFill>
              </a:rPr>
              <a:t>для руководителя: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/>
                </a:solidFill>
              </a:rPr>
              <a:t>оперативно общаться </a:t>
            </a:r>
            <a:r>
              <a:rPr lang="ru-RU" i="1" dirty="0">
                <a:solidFill>
                  <a:schemeClr val="bg1"/>
                </a:solidFill>
              </a:rPr>
              <a:t>с </a:t>
            </a:r>
            <a:r>
              <a:rPr lang="ru-RU" i="1" dirty="0" smtClean="0">
                <a:solidFill>
                  <a:schemeClr val="bg1"/>
                </a:solidFill>
              </a:rPr>
              <a:t>командой (как в обычном мессенджере);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/>
                </a:solidFill>
              </a:rPr>
              <a:t>проводить опросы или управлять задачами сотрудников;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добавлять подрядчика к обсуждению в отдельном канале;</a:t>
            </a: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для разработчика: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/>
                </a:solidFill>
              </a:rPr>
              <a:t>добавить оперативный вывод лога в чат;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/>
                </a:solidFill>
              </a:rPr>
              <a:t>обрабатывать текстов</a:t>
            </a:r>
            <a:r>
              <a:rPr lang="ru-RU" i="1" dirty="0">
                <a:solidFill>
                  <a:schemeClr val="bg1"/>
                </a:solidFill>
              </a:rPr>
              <a:t>ы</a:t>
            </a:r>
            <a:r>
              <a:rPr lang="ru-RU" i="1" dirty="0" smtClean="0">
                <a:solidFill>
                  <a:schemeClr val="bg1"/>
                </a:solidFill>
              </a:rPr>
              <a:t>е команды;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u-RU" b="1" u="sng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получить ещё один </a:t>
            </a:r>
            <a:r>
              <a:rPr lang="en-US" b="1" u="sng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frontend </a:t>
            </a:r>
            <a:r>
              <a:rPr lang="ru-RU" b="1" u="sng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интерфейс.</a:t>
            </a:r>
            <a:endParaRPr lang="ru-RU" b="1" u="sng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9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7977" y="1436914"/>
            <a:ext cx="10781212" cy="474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с двумя усеченными соседними углами 4"/>
          <p:cNvSpPr/>
          <p:nvPr/>
        </p:nvSpPr>
        <p:spPr>
          <a:xfrm>
            <a:off x="687977" y="496389"/>
            <a:ext cx="10781212" cy="940525"/>
          </a:xfrm>
          <a:prstGeom prst="snip2SameRect">
            <a:avLst/>
          </a:prstGeom>
          <a:solidFill>
            <a:srgbClr val="FF4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Создание приложения</a:t>
            </a:r>
            <a:r>
              <a:rPr lang="en-US" dirty="0" smtClean="0">
                <a:solidFill>
                  <a:schemeClr val="bg1"/>
                </a:solidFill>
              </a:rPr>
              <a:t> (API)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Slack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https://api.slack.com/</a:t>
            </a:r>
            <a:r>
              <a:rPr lang="en-US" dirty="0" smtClean="0"/>
              <a:t> -</a:t>
            </a:r>
            <a:r>
              <a:rPr lang="ru-RU" dirty="0" smtClean="0"/>
              <a:t> основная страница Вашего приложения;</a:t>
            </a:r>
            <a:endParaRPr lang="en-US" dirty="0" smtClean="0"/>
          </a:p>
          <a:p>
            <a:r>
              <a:rPr lang="en-US" dirty="0" smtClean="0"/>
              <a:t>scopes</a:t>
            </a:r>
            <a:r>
              <a:rPr lang="ru-RU" dirty="0" smtClean="0"/>
              <a:t> – права для Вашего приложения;</a:t>
            </a:r>
          </a:p>
          <a:p>
            <a:r>
              <a:rPr lang="en-US" dirty="0" err="1"/>
              <a:t>webhooks</a:t>
            </a:r>
            <a:r>
              <a:rPr lang="ru-RU" dirty="0"/>
              <a:t> – события, которые Вы не пропустите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 err="1" smtClean="0"/>
              <a:t>verification_token</a:t>
            </a:r>
            <a:r>
              <a:rPr lang="en-US" dirty="0" smtClean="0"/>
              <a:t>, </a:t>
            </a:r>
            <a:r>
              <a:rPr lang="en-US" dirty="0" err="1" smtClean="0"/>
              <a:t>bot_token</a:t>
            </a:r>
            <a:r>
              <a:rPr lang="en-US" dirty="0" smtClean="0"/>
              <a:t> – </a:t>
            </a:r>
            <a:r>
              <a:rPr lang="ru-RU" dirty="0" smtClean="0"/>
              <a:t>не забываем </a:t>
            </a:r>
            <a:r>
              <a:rPr lang="ru-RU" dirty="0" smtClean="0"/>
              <a:t>прятать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slash</a:t>
            </a:r>
            <a:r>
              <a:rPr lang="ru-RU" dirty="0" smtClean="0"/>
              <a:t> («/») – команды для Вашего приложения;</a:t>
            </a:r>
          </a:p>
          <a:p>
            <a:r>
              <a:rPr lang="en-US" dirty="0" smtClean="0"/>
              <a:t>interactivity – </a:t>
            </a:r>
            <a:r>
              <a:rPr lang="ru-RU" dirty="0" smtClean="0"/>
              <a:t>вызов диалога в чате;</a:t>
            </a:r>
          </a:p>
          <a:p>
            <a:r>
              <a:rPr lang="en-US" dirty="0" smtClean="0"/>
              <a:t>shortcuts</a:t>
            </a:r>
            <a:r>
              <a:rPr lang="ru-RU" dirty="0" smtClean="0"/>
              <a:t> – быстрый доступ к командам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 друг</a:t>
            </a:r>
            <a:r>
              <a:rPr lang="ru-RU" dirty="0" smtClean="0"/>
              <a:t>ие возможности приложений </a:t>
            </a:r>
            <a:r>
              <a:rPr lang="en-US" dirty="0" smtClean="0"/>
              <a:t>Slack</a:t>
            </a:r>
            <a:r>
              <a:rPr lang="ru-RU" dirty="0" smtClean="0"/>
              <a:t>..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47" y="2809292"/>
            <a:ext cx="2313148" cy="33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26270</TotalTime>
  <Words>633</Words>
  <Application>Microsoft Office PowerPoint</Application>
  <PresentationFormat>Широкоэкранный</PresentationFormat>
  <Paragraphs>124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Тема Office</vt:lpstr>
      <vt:lpstr>Корпоративный менеджер   глазами руководителя и разработчика.</vt:lpstr>
      <vt:lpstr>Что такое Slack?</vt:lpstr>
      <vt:lpstr>       Общение в Slack объединяет</vt:lpstr>
      <vt:lpstr>А возможна ли автоматизация в Slack?</vt:lpstr>
      <vt:lpstr>      Установка робота - бота (custom bot)</vt:lpstr>
      <vt:lpstr>А если я не хочу в чате, хочу по кнопочке?</vt:lpstr>
      <vt:lpstr>Проведение опросов, постановка задач, ...</vt:lpstr>
      <vt:lpstr>Так как же сделать кнопку самому?</vt:lpstr>
      <vt:lpstr>Создание приложения (API) в Slack</vt:lpstr>
      <vt:lpstr>А для подрядчика, что, свой WorkSpace?</vt:lpstr>
      <vt:lpstr>Итоги</vt:lpstr>
      <vt:lpstr>Ссылки на материалы</vt:lpstr>
      <vt:lpstr>Спасибо за внимание</vt:lpstr>
    </vt:vector>
  </TitlesOfParts>
  <Company>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Способен ли чат-бот заменить приложение?</dc:title>
  <dc:creator>Фомин Святослав Игоревич</dc:creator>
  <cp:lastModifiedBy>slavafomin@gmail.com</cp:lastModifiedBy>
  <cp:revision>114</cp:revision>
  <dcterms:created xsi:type="dcterms:W3CDTF">2020-07-31T19:09:45Z</dcterms:created>
  <dcterms:modified xsi:type="dcterms:W3CDTF">2020-08-19T14:13:53Z</dcterms:modified>
</cp:coreProperties>
</file>